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28"/>
  </p:notesMasterIdLst>
  <p:handoutMasterIdLst>
    <p:handoutMasterId r:id="rId29"/>
  </p:handoutMasterIdLst>
  <p:sldIdLst>
    <p:sldId id="256" r:id="rId5"/>
    <p:sldId id="261" r:id="rId6"/>
    <p:sldId id="257" r:id="rId7"/>
    <p:sldId id="259" r:id="rId8"/>
    <p:sldId id="280" r:id="rId9"/>
    <p:sldId id="297" r:id="rId10"/>
    <p:sldId id="285" r:id="rId11"/>
    <p:sldId id="265" r:id="rId12"/>
    <p:sldId id="290" r:id="rId13"/>
    <p:sldId id="302" r:id="rId14"/>
    <p:sldId id="282" r:id="rId15"/>
    <p:sldId id="268" r:id="rId16"/>
    <p:sldId id="298" r:id="rId17"/>
    <p:sldId id="260" r:id="rId18"/>
    <p:sldId id="287" r:id="rId19"/>
    <p:sldId id="299" r:id="rId20"/>
    <p:sldId id="303" r:id="rId21"/>
    <p:sldId id="266" r:id="rId22"/>
    <p:sldId id="300" r:id="rId23"/>
    <p:sldId id="289" r:id="rId24"/>
    <p:sldId id="288" r:id="rId25"/>
    <p:sldId id="301" r:id="rId26"/>
    <p:sldId id="296" r:id="rId2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F7F7F"/>
    <a:srgbClr val="A6A6A6"/>
    <a:srgbClr val="BFBFBF"/>
    <a:srgbClr val="465359"/>
    <a:srgbClr val="757575"/>
    <a:srgbClr val="8B8B8B"/>
    <a:srgbClr val="B0B0B0"/>
    <a:srgbClr val="D3D3D3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3" autoAdjust="0"/>
    <p:restoredTop sz="94634" autoAdjust="0"/>
  </p:normalViewPr>
  <p:slideViewPr>
    <p:cSldViewPr snapToGrid="0">
      <p:cViewPr varScale="1">
        <p:scale>
          <a:sx n="70" d="100"/>
          <a:sy n="70" d="100"/>
        </p:scale>
        <p:origin x="66" y="1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6C6A28-CC57-45C3-B713-68F2EFC8A4E6}" type="doc">
      <dgm:prSet loTypeId="urn:microsoft.com/office/officeart/2016/7/layout/VerticalDownArrowProcess#1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355E3FB0-4D90-4432-AF57-930C91099418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 rtlCol="0"/>
        <a:lstStyle/>
        <a:p>
          <a:pPr rtl="0"/>
          <a:r>
            <a:rPr lang="ru-RU" noProof="0" dirty="0">
              <a:latin typeface="Calibri" panose="020F0502020204030204" pitchFamily="34" charset="0"/>
            </a:rPr>
            <a:t>1</a:t>
          </a:r>
        </a:p>
      </dgm:t>
    </dgm:pt>
    <dgm:pt modelId="{CA8FC44E-2FD4-4562-A558-A0BA15E02677}" type="parTrans" cxnId="{47AF1776-8C01-4A97-898E-74CBDC175268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EA5182FC-59DD-4562-8F1A-90A1CB9418ED}" type="sibTrans" cxnId="{47AF1776-8C01-4A97-898E-74CBDC175268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884B8657-D33D-4E0A-A824-0AE8F0C858C3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uk-UA" dirty="0"/>
            <a:t>текст повинен бути чітким, стислим, відповідати темі та бути без помилок</a:t>
          </a:r>
          <a:endParaRPr lang="ru-RU" noProof="0" dirty="0">
            <a:latin typeface="Calibri" panose="020F0502020204030204" pitchFamily="34" charset="0"/>
          </a:endParaRPr>
        </a:p>
      </dgm:t>
    </dgm:pt>
    <dgm:pt modelId="{8623F71C-0BFC-4ACC-AB4E-990BE1864E4C}" type="parTrans" cxnId="{12443457-0F78-402C-9DBB-1014085FAA6D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4A8341CC-F999-4B28-8D1C-55B370158749}" type="sibTrans" cxnId="{12443457-0F78-402C-9DBB-1014085FAA6D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29BE108A-557B-436C-A249-1801D18C6C06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 rtlCol="0"/>
        <a:lstStyle/>
        <a:p>
          <a:pPr rtl="0"/>
          <a:r>
            <a:rPr lang="ru-RU" noProof="0" dirty="0">
              <a:latin typeface="Calibri" panose="020F0502020204030204" pitchFamily="34" charset="0"/>
            </a:rPr>
            <a:t>2</a:t>
          </a:r>
        </a:p>
      </dgm:t>
    </dgm:pt>
    <dgm:pt modelId="{B7D01297-ABE7-4E0E-8221-9D5E80020B20}" type="parTrans" cxnId="{61F335A9-C303-4AAE-9C3E-6A9D91303852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4B742242-C444-45FE-A829-3316DDC4AD15}" type="sibTrans" cxnId="{61F335A9-C303-4AAE-9C3E-6A9D91303852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52E90D9B-A451-4ECB-A988-65D7E0721C56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uk-UA" dirty="0"/>
            <a:t>усі слова повинні легко запам’ятовуватись та бути зрозумілими</a:t>
          </a:r>
          <a:endParaRPr lang="ru-RU" noProof="0" dirty="0">
            <a:latin typeface="Calibri" panose="020F0502020204030204" pitchFamily="34" charset="0"/>
          </a:endParaRPr>
        </a:p>
      </dgm:t>
    </dgm:pt>
    <dgm:pt modelId="{57B5EEEF-B9CF-4B12-A6F2-2653CE0F1AAB}" type="parTrans" cxnId="{B27F0AE5-D875-43F4-96FC-12B0B6B2DA22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167C8509-3D1F-4C9D-9F18-AC084954BA2F}" type="sibTrans" cxnId="{B27F0AE5-D875-43F4-96FC-12B0B6B2DA22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1E48E268-1ACC-48A8-A6FC-608213A71B3E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 rtlCol="0"/>
        <a:lstStyle/>
        <a:p>
          <a:pPr rtl="0"/>
          <a:r>
            <a:rPr lang="ru-RU" noProof="0" dirty="0">
              <a:latin typeface="Calibri" panose="020F0502020204030204" pitchFamily="34" charset="0"/>
            </a:rPr>
            <a:t>3</a:t>
          </a:r>
        </a:p>
      </dgm:t>
    </dgm:pt>
    <dgm:pt modelId="{503824B4-8C17-4D13-A4C5-C8A24A5AC199}" type="parTrans" cxnId="{7F4E1ECF-CF30-4566-9320-47B921495474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C72BC438-006C-44E7-B611-8802C0408E43}" type="sibTrans" cxnId="{7F4E1ECF-CF30-4566-9320-47B921495474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E0464B81-882A-44EC-B5AE-38F317FDC978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uk-UA" dirty="0"/>
            <a:t>текст повинен зацікавити споживача, викликати бажання скористатись саме Вашими послугами</a:t>
          </a:r>
          <a:endParaRPr lang="ru-RU" noProof="0" dirty="0">
            <a:latin typeface="Calibri" panose="020F0502020204030204" pitchFamily="34" charset="0"/>
          </a:endParaRPr>
        </a:p>
      </dgm:t>
    </dgm:pt>
    <dgm:pt modelId="{72D2B397-D1BA-48AD-A3C5-116A8455487E}" type="parTrans" cxnId="{2BCEFC94-BCF3-48AE-B7F3-73DB57E4A22D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07416259-E870-4C04-884F-481BE2963EAE}" type="sibTrans" cxnId="{2BCEFC94-BCF3-48AE-B7F3-73DB57E4A22D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4ED46DEC-8E6E-4774-9538-FDB89C72D107}" type="pres">
      <dgm:prSet presAssocID="{4F6C6A28-CC57-45C3-B713-68F2EFC8A4E6}" presName="Name0" presStyleCnt="0">
        <dgm:presLayoutVars>
          <dgm:dir/>
          <dgm:animLvl val="lvl"/>
          <dgm:resizeHandles val="exact"/>
        </dgm:presLayoutVars>
      </dgm:prSet>
      <dgm:spPr/>
    </dgm:pt>
    <dgm:pt modelId="{BCEA5C92-F53B-4860-83B2-72CC36A08F67}" type="pres">
      <dgm:prSet presAssocID="{1E48E268-1ACC-48A8-A6FC-608213A71B3E}" presName="boxAndChildren" presStyleCnt="0"/>
      <dgm:spPr/>
    </dgm:pt>
    <dgm:pt modelId="{ECAA1C17-F54C-4AA3-BBE2-E1E9970961A2}" type="pres">
      <dgm:prSet presAssocID="{1E48E268-1ACC-48A8-A6FC-608213A71B3E}" presName="parentTextBox" presStyleLbl="alignNode1" presStyleIdx="0" presStyleCnt="3"/>
      <dgm:spPr/>
    </dgm:pt>
    <dgm:pt modelId="{BFF3A099-991E-4C39-A76D-B1A15F6185FC}" type="pres">
      <dgm:prSet presAssocID="{1E48E268-1ACC-48A8-A6FC-608213A71B3E}" presName="descendantBox" presStyleLbl="bgAccFollowNode1" presStyleIdx="0" presStyleCnt="3"/>
      <dgm:spPr/>
    </dgm:pt>
    <dgm:pt modelId="{AC4486F0-455E-4BF5-B201-02BCE7C6FB60}" type="pres">
      <dgm:prSet presAssocID="{4B742242-C444-45FE-A829-3316DDC4AD15}" presName="sp" presStyleCnt="0"/>
      <dgm:spPr/>
    </dgm:pt>
    <dgm:pt modelId="{B76EACBF-1C7D-48E3-A1DB-6F3B25295177}" type="pres">
      <dgm:prSet presAssocID="{29BE108A-557B-436C-A249-1801D18C6C06}" presName="arrowAndChildren" presStyleCnt="0"/>
      <dgm:spPr/>
    </dgm:pt>
    <dgm:pt modelId="{8F2DC8F7-2969-4E54-8404-1322F16C0762}" type="pres">
      <dgm:prSet presAssocID="{29BE108A-557B-436C-A249-1801D18C6C06}" presName="parentTextArrow" presStyleLbl="node1" presStyleIdx="0" presStyleCnt="0"/>
      <dgm:spPr/>
    </dgm:pt>
    <dgm:pt modelId="{B572971A-69E2-4612-9AE9-2D297FC1D105}" type="pres">
      <dgm:prSet presAssocID="{29BE108A-557B-436C-A249-1801D18C6C06}" presName="arrow" presStyleLbl="alignNode1" presStyleIdx="1" presStyleCnt="3"/>
      <dgm:spPr/>
    </dgm:pt>
    <dgm:pt modelId="{9B56BC1C-DD08-4C02-A4B7-C2C2F8FB002B}" type="pres">
      <dgm:prSet presAssocID="{29BE108A-557B-436C-A249-1801D18C6C06}" presName="descendantArrow" presStyleLbl="bgAccFollowNode1" presStyleIdx="1" presStyleCnt="3"/>
      <dgm:spPr/>
    </dgm:pt>
    <dgm:pt modelId="{119EA7EE-880B-438D-A620-F0E6FE5A5EB8}" type="pres">
      <dgm:prSet presAssocID="{EA5182FC-59DD-4562-8F1A-90A1CB9418ED}" presName="sp" presStyleCnt="0"/>
      <dgm:spPr/>
    </dgm:pt>
    <dgm:pt modelId="{2BD7A605-778D-45AC-B1EE-02534FA84DF0}" type="pres">
      <dgm:prSet presAssocID="{355E3FB0-4D90-4432-AF57-930C91099418}" presName="arrowAndChildren" presStyleCnt="0"/>
      <dgm:spPr/>
    </dgm:pt>
    <dgm:pt modelId="{6829E04E-CDE8-4E62-949B-BD9655AB514B}" type="pres">
      <dgm:prSet presAssocID="{355E3FB0-4D90-4432-AF57-930C91099418}" presName="parentTextArrow" presStyleLbl="node1" presStyleIdx="0" presStyleCnt="0"/>
      <dgm:spPr/>
    </dgm:pt>
    <dgm:pt modelId="{B0EECA9C-951C-4D9E-8CEE-394BCB22CEF0}" type="pres">
      <dgm:prSet presAssocID="{355E3FB0-4D90-4432-AF57-930C91099418}" presName="arrow" presStyleLbl="alignNode1" presStyleIdx="2" presStyleCnt="3"/>
      <dgm:spPr/>
    </dgm:pt>
    <dgm:pt modelId="{74B3C4B7-20AD-4945-8126-5056D9CFA6CE}" type="pres">
      <dgm:prSet presAssocID="{355E3FB0-4D90-4432-AF57-930C91099418}" presName="descendantArrow" presStyleLbl="bgAccFollowNode1" presStyleIdx="2" presStyleCnt="3"/>
      <dgm:spPr/>
    </dgm:pt>
  </dgm:ptLst>
  <dgm:cxnLst>
    <dgm:cxn modelId="{DBEAE811-B2A7-4B73-8584-EE847E46292F}" type="presOf" srcId="{E0464B81-882A-44EC-B5AE-38F317FDC978}" destId="{BFF3A099-991E-4C39-A76D-B1A15F6185FC}" srcOrd="0" destOrd="0" presId="urn:microsoft.com/office/officeart/2016/7/layout/VerticalDownArrowProcess#1"/>
    <dgm:cxn modelId="{7E4EB123-75CA-4297-B0A8-05D58FE8FD31}" type="presOf" srcId="{355E3FB0-4D90-4432-AF57-930C91099418}" destId="{6829E04E-CDE8-4E62-949B-BD9655AB514B}" srcOrd="0" destOrd="0" presId="urn:microsoft.com/office/officeart/2016/7/layout/VerticalDownArrowProcess#1"/>
    <dgm:cxn modelId="{F943E728-6AE2-42CA-BC6C-15AF359C08D0}" type="presOf" srcId="{29BE108A-557B-436C-A249-1801D18C6C06}" destId="{B572971A-69E2-4612-9AE9-2D297FC1D105}" srcOrd="1" destOrd="0" presId="urn:microsoft.com/office/officeart/2016/7/layout/VerticalDownArrowProcess#1"/>
    <dgm:cxn modelId="{1E111D3C-4FB3-4419-B5B7-7E9E0C144067}" type="presOf" srcId="{1E48E268-1ACC-48A8-A6FC-608213A71B3E}" destId="{ECAA1C17-F54C-4AA3-BBE2-E1E9970961A2}" srcOrd="0" destOrd="0" presId="urn:microsoft.com/office/officeart/2016/7/layout/VerticalDownArrowProcess#1"/>
    <dgm:cxn modelId="{08E93F48-54FB-4FFB-A08A-833A8D3B3F53}" type="presOf" srcId="{29BE108A-557B-436C-A249-1801D18C6C06}" destId="{8F2DC8F7-2969-4E54-8404-1322F16C0762}" srcOrd="0" destOrd="0" presId="urn:microsoft.com/office/officeart/2016/7/layout/VerticalDownArrowProcess#1"/>
    <dgm:cxn modelId="{CED8B64B-E281-44E4-9A04-0291B6DE6555}" type="presOf" srcId="{52E90D9B-A451-4ECB-A988-65D7E0721C56}" destId="{9B56BC1C-DD08-4C02-A4B7-C2C2F8FB002B}" srcOrd="0" destOrd="0" presId="urn:microsoft.com/office/officeart/2016/7/layout/VerticalDownArrowProcess#1"/>
    <dgm:cxn modelId="{99DC9D53-D889-4336-B2B1-C028B7E2996A}" type="presOf" srcId="{884B8657-D33D-4E0A-A824-0AE8F0C858C3}" destId="{74B3C4B7-20AD-4945-8126-5056D9CFA6CE}" srcOrd="0" destOrd="0" presId="urn:microsoft.com/office/officeart/2016/7/layout/VerticalDownArrowProcess#1"/>
    <dgm:cxn modelId="{47AF1776-8C01-4A97-898E-74CBDC175268}" srcId="{4F6C6A28-CC57-45C3-B713-68F2EFC8A4E6}" destId="{355E3FB0-4D90-4432-AF57-930C91099418}" srcOrd="0" destOrd="0" parTransId="{CA8FC44E-2FD4-4562-A558-A0BA15E02677}" sibTransId="{EA5182FC-59DD-4562-8F1A-90A1CB9418ED}"/>
    <dgm:cxn modelId="{12443457-0F78-402C-9DBB-1014085FAA6D}" srcId="{355E3FB0-4D90-4432-AF57-930C91099418}" destId="{884B8657-D33D-4E0A-A824-0AE8F0C858C3}" srcOrd="0" destOrd="0" parTransId="{8623F71C-0BFC-4ACC-AB4E-990BE1864E4C}" sibTransId="{4A8341CC-F999-4B28-8D1C-55B370158749}"/>
    <dgm:cxn modelId="{2BCEFC94-BCF3-48AE-B7F3-73DB57E4A22D}" srcId="{1E48E268-1ACC-48A8-A6FC-608213A71B3E}" destId="{E0464B81-882A-44EC-B5AE-38F317FDC978}" srcOrd="0" destOrd="0" parTransId="{72D2B397-D1BA-48AD-A3C5-116A8455487E}" sibTransId="{07416259-E870-4C04-884F-481BE2963EAE}"/>
    <dgm:cxn modelId="{CA5ED297-518A-4B79-AE2C-7D07B73CCB7C}" type="presOf" srcId="{355E3FB0-4D90-4432-AF57-930C91099418}" destId="{B0EECA9C-951C-4D9E-8CEE-394BCB22CEF0}" srcOrd="1" destOrd="0" presId="urn:microsoft.com/office/officeart/2016/7/layout/VerticalDownArrowProcess#1"/>
    <dgm:cxn modelId="{61F335A9-C303-4AAE-9C3E-6A9D91303852}" srcId="{4F6C6A28-CC57-45C3-B713-68F2EFC8A4E6}" destId="{29BE108A-557B-436C-A249-1801D18C6C06}" srcOrd="1" destOrd="0" parTransId="{B7D01297-ABE7-4E0E-8221-9D5E80020B20}" sibTransId="{4B742242-C444-45FE-A829-3316DDC4AD15}"/>
    <dgm:cxn modelId="{7F4E1ECF-CF30-4566-9320-47B921495474}" srcId="{4F6C6A28-CC57-45C3-B713-68F2EFC8A4E6}" destId="{1E48E268-1ACC-48A8-A6FC-608213A71B3E}" srcOrd="2" destOrd="0" parTransId="{503824B4-8C17-4D13-A4C5-C8A24A5AC199}" sibTransId="{C72BC438-006C-44E7-B611-8802C0408E43}"/>
    <dgm:cxn modelId="{C6CFBCD5-2979-4C46-88D8-D38F396C2F7F}" type="presOf" srcId="{4F6C6A28-CC57-45C3-B713-68F2EFC8A4E6}" destId="{4ED46DEC-8E6E-4774-9538-FDB89C72D107}" srcOrd="0" destOrd="0" presId="urn:microsoft.com/office/officeart/2016/7/layout/VerticalDownArrowProcess#1"/>
    <dgm:cxn modelId="{B27F0AE5-D875-43F4-96FC-12B0B6B2DA22}" srcId="{29BE108A-557B-436C-A249-1801D18C6C06}" destId="{52E90D9B-A451-4ECB-A988-65D7E0721C56}" srcOrd="0" destOrd="0" parTransId="{57B5EEEF-B9CF-4B12-A6F2-2653CE0F1AAB}" sibTransId="{167C8509-3D1F-4C9D-9F18-AC084954BA2F}"/>
    <dgm:cxn modelId="{8A5C214A-9C4D-4BF2-83E3-D5A4F8DF7D3E}" type="presParOf" srcId="{4ED46DEC-8E6E-4774-9538-FDB89C72D107}" destId="{BCEA5C92-F53B-4860-83B2-72CC36A08F67}" srcOrd="0" destOrd="0" presId="urn:microsoft.com/office/officeart/2016/7/layout/VerticalDownArrowProcess#1"/>
    <dgm:cxn modelId="{CD65304A-7F7A-4793-A325-763964DEB57E}" type="presParOf" srcId="{BCEA5C92-F53B-4860-83B2-72CC36A08F67}" destId="{ECAA1C17-F54C-4AA3-BBE2-E1E9970961A2}" srcOrd="0" destOrd="0" presId="urn:microsoft.com/office/officeart/2016/7/layout/VerticalDownArrowProcess#1"/>
    <dgm:cxn modelId="{B15FA21C-9E7E-403B-AFB4-D392920E5614}" type="presParOf" srcId="{BCEA5C92-F53B-4860-83B2-72CC36A08F67}" destId="{BFF3A099-991E-4C39-A76D-B1A15F6185FC}" srcOrd="1" destOrd="0" presId="urn:microsoft.com/office/officeart/2016/7/layout/VerticalDownArrowProcess#1"/>
    <dgm:cxn modelId="{9436589C-752D-4AD7-96A6-5F3B0E5EFF67}" type="presParOf" srcId="{4ED46DEC-8E6E-4774-9538-FDB89C72D107}" destId="{AC4486F0-455E-4BF5-B201-02BCE7C6FB60}" srcOrd="1" destOrd="0" presId="urn:microsoft.com/office/officeart/2016/7/layout/VerticalDownArrowProcess#1"/>
    <dgm:cxn modelId="{8D2DAA38-FA6C-4A13-A688-808BE82F0961}" type="presParOf" srcId="{4ED46DEC-8E6E-4774-9538-FDB89C72D107}" destId="{B76EACBF-1C7D-48E3-A1DB-6F3B25295177}" srcOrd="2" destOrd="0" presId="urn:microsoft.com/office/officeart/2016/7/layout/VerticalDownArrowProcess#1"/>
    <dgm:cxn modelId="{B9B715EB-2D42-44F6-AC30-C0AF73EE6CB8}" type="presParOf" srcId="{B76EACBF-1C7D-48E3-A1DB-6F3B25295177}" destId="{8F2DC8F7-2969-4E54-8404-1322F16C0762}" srcOrd="0" destOrd="0" presId="urn:microsoft.com/office/officeart/2016/7/layout/VerticalDownArrowProcess#1"/>
    <dgm:cxn modelId="{17A1FF52-6C09-4011-9C1A-3F90327C0F40}" type="presParOf" srcId="{B76EACBF-1C7D-48E3-A1DB-6F3B25295177}" destId="{B572971A-69E2-4612-9AE9-2D297FC1D105}" srcOrd="1" destOrd="0" presId="urn:microsoft.com/office/officeart/2016/7/layout/VerticalDownArrowProcess#1"/>
    <dgm:cxn modelId="{FB62BC30-8711-4A60-9F8C-78E44791FA17}" type="presParOf" srcId="{B76EACBF-1C7D-48E3-A1DB-6F3B25295177}" destId="{9B56BC1C-DD08-4C02-A4B7-C2C2F8FB002B}" srcOrd="2" destOrd="0" presId="urn:microsoft.com/office/officeart/2016/7/layout/VerticalDownArrowProcess#1"/>
    <dgm:cxn modelId="{E9BF4A95-C07C-4133-B1BE-9B30B65FA677}" type="presParOf" srcId="{4ED46DEC-8E6E-4774-9538-FDB89C72D107}" destId="{119EA7EE-880B-438D-A620-F0E6FE5A5EB8}" srcOrd="3" destOrd="0" presId="urn:microsoft.com/office/officeart/2016/7/layout/VerticalDownArrowProcess#1"/>
    <dgm:cxn modelId="{11F776D9-5A14-45F2-A825-EC827FA10F0E}" type="presParOf" srcId="{4ED46DEC-8E6E-4774-9538-FDB89C72D107}" destId="{2BD7A605-778D-45AC-B1EE-02534FA84DF0}" srcOrd="4" destOrd="0" presId="urn:microsoft.com/office/officeart/2016/7/layout/VerticalDownArrowProcess#1"/>
    <dgm:cxn modelId="{F6D33F9B-5377-4C53-968C-A9ED085A2C19}" type="presParOf" srcId="{2BD7A605-778D-45AC-B1EE-02534FA84DF0}" destId="{6829E04E-CDE8-4E62-949B-BD9655AB514B}" srcOrd="0" destOrd="0" presId="urn:microsoft.com/office/officeart/2016/7/layout/VerticalDownArrowProcess#1"/>
    <dgm:cxn modelId="{F0E39F8C-1FD9-44A1-937E-EE08E5F73EED}" type="presParOf" srcId="{2BD7A605-778D-45AC-B1EE-02534FA84DF0}" destId="{B0EECA9C-951C-4D9E-8CEE-394BCB22CEF0}" srcOrd="1" destOrd="0" presId="urn:microsoft.com/office/officeart/2016/7/layout/VerticalDownArrowProcess#1"/>
    <dgm:cxn modelId="{4C8A049E-887D-4B70-9A40-DA9DFA05EA5A}" type="presParOf" srcId="{2BD7A605-778D-45AC-B1EE-02534FA84DF0}" destId="{74B3C4B7-20AD-4945-8126-5056D9CFA6CE}" srcOrd="2" destOrd="0" presId="urn:microsoft.com/office/officeart/2016/7/layout/VerticalDownArrowProcess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513021-C762-4E4A-B135-36A6042D1502}" type="doc">
      <dgm:prSet loTypeId="urn:microsoft.com/office/officeart/2005/8/layout/hList1" loCatId="list" qsTypeId="urn:microsoft.com/office/officeart/2005/8/quickstyle/3d2" qsCatId="3D" csTypeId="urn:microsoft.com/office/officeart/2005/8/colors/colorful3" csCatId="colorful" phldr="1"/>
      <dgm:spPr/>
    </dgm:pt>
    <dgm:pt modelId="{EB138577-4775-47AD-85A2-129B222566B9}">
      <dgm:prSet phldrT="[Текст]" custT="1"/>
      <dgm:spPr/>
      <dgm:t>
        <a:bodyPr/>
        <a:lstStyle/>
        <a:p>
          <a:r>
            <a:rPr lang="uk-UA" sz="23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Прямий </a:t>
          </a:r>
        </a:p>
      </dgm:t>
    </dgm:pt>
    <dgm:pt modelId="{86F70595-1008-4D6F-BC52-2AAE03F350F7}" type="parTrans" cxnId="{D748295C-D39B-465B-AB08-EC361DFB9999}">
      <dgm:prSet/>
      <dgm:spPr/>
      <dgm:t>
        <a:bodyPr/>
        <a:lstStyle/>
        <a:p>
          <a:endParaRPr lang="uk-UA" noProof="1">
            <a:solidFill>
              <a:schemeClr val="tx2"/>
            </a:solidFill>
          </a:endParaRPr>
        </a:p>
      </dgm:t>
    </dgm:pt>
    <dgm:pt modelId="{1910CF07-BC5B-4BA8-9C8F-8FF2D12441EC}" type="sibTrans" cxnId="{D748295C-D39B-465B-AB08-EC361DFB9999}">
      <dgm:prSet/>
      <dgm:spPr/>
      <dgm:t>
        <a:bodyPr/>
        <a:lstStyle/>
        <a:p>
          <a:endParaRPr lang="uk-UA" noProof="1">
            <a:solidFill>
              <a:schemeClr val="tx2"/>
            </a:solidFill>
          </a:endParaRPr>
        </a:p>
      </dgm:t>
    </dgm:pt>
    <dgm:pt modelId="{3CD6B069-3606-4991-A67A-0C5A030CC2BA}">
      <dgm:prSet phldrT="[Текст]" custT="1"/>
      <dgm:spPr/>
      <dgm:t>
        <a:bodyPr/>
        <a:lstStyle/>
        <a:p>
          <a:r>
            <a:rPr lang="uk-UA" sz="23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Іміджевий</a:t>
          </a:r>
        </a:p>
      </dgm:t>
    </dgm:pt>
    <dgm:pt modelId="{3638AA66-1BE1-4114-BE68-5B00BA985658}" type="parTrans" cxnId="{5B2C4A6F-5A58-4D4B-A621-DF3D99A9F334}">
      <dgm:prSet/>
      <dgm:spPr/>
      <dgm:t>
        <a:bodyPr/>
        <a:lstStyle/>
        <a:p>
          <a:endParaRPr lang="uk-UA" noProof="1">
            <a:solidFill>
              <a:schemeClr val="tx2"/>
            </a:solidFill>
          </a:endParaRPr>
        </a:p>
      </dgm:t>
    </dgm:pt>
    <dgm:pt modelId="{DC5704D8-A588-4029-9AC6-796196565394}" type="sibTrans" cxnId="{5B2C4A6F-5A58-4D4B-A621-DF3D99A9F334}">
      <dgm:prSet/>
      <dgm:spPr/>
      <dgm:t>
        <a:bodyPr/>
        <a:lstStyle/>
        <a:p>
          <a:endParaRPr lang="uk-UA" noProof="1">
            <a:solidFill>
              <a:schemeClr val="tx2"/>
            </a:solidFill>
          </a:endParaRPr>
        </a:p>
      </dgm:t>
    </dgm:pt>
    <dgm:pt modelId="{A4AE8DE7-D90B-4775-9D57-0ED45884A0F5}">
      <dgm:prSet phldrT="[Текст]" custT="1"/>
      <dgm:spPr/>
      <dgm:t>
        <a:bodyPr/>
        <a:lstStyle/>
        <a:p>
          <a:r>
            <a:rPr lang="uk-UA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Інформаційний</a:t>
          </a:r>
        </a:p>
      </dgm:t>
    </dgm:pt>
    <dgm:pt modelId="{7B511734-6DF5-4BB7-A79F-4241DB79B9B1}" type="parTrans" cxnId="{6DF4B5F3-D741-4463-8C09-B33064671AE6}">
      <dgm:prSet/>
      <dgm:spPr/>
      <dgm:t>
        <a:bodyPr/>
        <a:lstStyle/>
        <a:p>
          <a:endParaRPr lang="uk-UA" noProof="1">
            <a:solidFill>
              <a:schemeClr val="tx2"/>
            </a:solidFill>
          </a:endParaRPr>
        </a:p>
      </dgm:t>
    </dgm:pt>
    <dgm:pt modelId="{5BA707C9-7BA0-423F-9214-2B8A96E06832}" type="sibTrans" cxnId="{6DF4B5F3-D741-4463-8C09-B33064671AE6}">
      <dgm:prSet/>
      <dgm:spPr/>
      <dgm:t>
        <a:bodyPr/>
        <a:lstStyle/>
        <a:p>
          <a:endParaRPr lang="uk-UA" noProof="1">
            <a:solidFill>
              <a:schemeClr val="tx2"/>
            </a:solidFill>
          </a:endParaRPr>
        </a:p>
      </dgm:t>
    </dgm:pt>
    <dgm:pt modelId="{1DF0ABB7-0297-4230-B241-19C89AC78924}">
      <dgm:prSet custT="1"/>
      <dgm:spPr/>
      <dgm:t>
        <a:bodyPr/>
        <a:lstStyle/>
        <a:p>
          <a:r>
            <a:rPr lang="uk-UA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LSI-копірайтинг</a:t>
          </a:r>
        </a:p>
      </dgm:t>
    </dgm:pt>
    <dgm:pt modelId="{CADD70D2-E785-4107-9A78-04F7434CADB9}" type="parTrans" cxnId="{9D054A96-799B-47C5-BD0D-FD3087ACE2FA}">
      <dgm:prSet/>
      <dgm:spPr/>
      <dgm:t>
        <a:bodyPr/>
        <a:lstStyle/>
        <a:p>
          <a:endParaRPr lang="uk-UA" noProof="1">
            <a:solidFill>
              <a:schemeClr val="tx2"/>
            </a:solidFill>
          </a:endParaRPr>
        </a:p>
      </dgm:t>
    </dgm:pt>
    <dgm:pt modelId="{84129F8A-B8A2-4F2D-A3B2-F6B19ED9F057}" type="sibTrans" cxnId="{9D054A96-799B-47C5-BD0D-FD3087ACE2FA}">
      <dgm:prSet/>
      <dgm:spPr/>
      <dgm:t>
        <a:bodyPr/>
        <a:lstStyle/>
        <a:p>
          <a:endParaRPr lang="uk-UA" noProof="1">
            <a:solidFill>
              <a:schemeClr val="tx2"/>
            </a:solidFill>
          </a:endParaRPr>
        </a:p>
      </dgm:t>
    </dgm:pt>
    <dgm:pt modelId="{1DD05FA7-879B-430F-90B7-4897DE3A30D8}">
      <dgm:prSet/>
      <dgm:spPr/>
      <dgm:t>
        <a:bodyPr/>
        <a:lstStyle/>
        <a:p>
          <a:r>
            <a:rPr lang="uk-UA" noProof="1"/>
            <a:t>закликає користувача зробити наступний крок, який буде виражати зацікавленість у продукті або послузі</a:t>
          </a:r>
          <a:endParaRPr lang="ru-RU" dirty="0"/>
        </a:p>
      </dgm:t>
    </dgm:pt>
    <dgm:pt modelId="{BED02DFE-9797-4908-9835-3432EEF83977}" type="parTrans" cxnId="{D338F882-1BEA-4125-97A8-CED859B9DFA9}">
      <dgm:prSet/>
      <dgm:spPr/>
      <dgm:t>
        <a:bodyPr/>
        <a:lstStyle/>
        <a:p>
          <a:endParaRPr lang="ru-RU"/>
        </a:p>
      </dgm:t>
    </dgm:pt>
    <dgm:pt modelId="{14B10F63-A318-4746-B23E-C747F5A43C6A}" type="sibTrans" cxnId="{D338F882-1BEA-4125-97A8-CED859B9DFA9}">
      <dgm:prSet/>
      <dgm:spPr/>
      <dgm:t>
        <a:bodyPr/>
        <a:lstStyle/>
        <a:p>
          <a:endParaRPr lang="ru-RU"/>
        </a:p>
      </dgm:t>
    </dgm:pt>
    <dgm:pt modelId="{D0904B71-3E78-4B27-B961-9E9E3A914ACB}">
      <dgm:prSet/>
      <dgm:spPr/>
      <dgm:t>
        <a:bodyPr/>
        <a:lstStyle/>
        <a:p>
          <a:r>
            <a:rPr lang="uk-UA" noProof="1"/>
            <a:t>елемент брендингу, який працює на продаж (закріплення ТМ або створення потрібного іміджу компанії)</a:t>
          </a:r>
          <a:endParaRPr lang="ru-RU" dirty="0"/>
        </a:p>
      </dgm:t>
    </dgm:pt>
    <dgm:pt modelId="{DA54A5CA-35C4-45FB-8285-D939017204E2}" type="parTrans" cxnId="{8AD05759-7E28-4848-90CE-B41B59C3C584}">
      <dgm:prSet/>
      <dgm:spPr/>
      <dgm:t>
        <a:bodyPr/>
        <a:lstStyle/>
        <a:p>
          <a:endParaRPr lang="ru-RU"/>
        </a:p>
      </dgm:t>
    </dgm:pt>
    <dgm:pt modelId="{66583EF2-F828-496D-91B6-305D8065A6C2}" type="sibTrans" cxnId="{8AD05759-7E28-4848-90CE-B41B59C3C584}">
      <dgm:prSet/>
      <dgm:spPr/>
      <dgm:t>
        <a:bodyPr/>
        <a:lstStyle/>
        <a:p>
          <a:endParaRPr lang="ru-RU"/>
        </a:p>
      </dgm:t>
    </dgm:pt>
    <dgm:pt modelId="{F5C8E445-013C-4DFE-9F4F-E70F50DDB35B}">
      <dgm:prSet/>
      <dgm:spPr/>
      <dgm:t>
        <a:bodyPr/>
        <a:lstStyle/>
        <a:p>
          <a:r>
            <a:rPr lang="uk-UA" noProof="1"/>
            <a:t>написання текстів під замовлення (web-копірайтинг, або створення оглядів, аналітики, опису товарів та послуг)</a:t>
          </a:r>
          <a:r>
            <a:rPr lang="uk-UA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endParaRPr lang="ru-RU" dirty="0"/>
        </a:p>
      </dgm:t>
    </dgm:pt>
    <dgm:pt modelId="{84511022-865F-43DB-8840-42809DDD2682}" type="parTrans" cxnId="{FA260B98-432E-492D-BB67-152E0293D4E3}">
      <dgm:prSet/>
      <dgm:spPr/>
      <dgm:t>
        <a:bodyPr/>
        <a:lstStyle/>
        <a:p>
          <a:endParaRPr lang="ru-RU"/>
        </a:p>
      </dgm:t>
    </dgm:pt>
    <dgm:pt modelId="{A41F0CCA-6E36-4F6F-829F-9C0ECE9B3518}" type="sibTrans" cxnId="{FA260B98-432E-492D-BB67-152E0293D4E3}">
      <dgm:prSet/>
      <dgm:spPr/>
      <dgm:t>
        <a:bodyPr/>
        <a:lstStyle/>
        <a:p>
          <a:endParaRPr lang="ru-RU"/>
        </a:p>
      </dgm:t>
    </dgm:pt>
    <dgm:pt modelId="{325A9A08-5C71-4C4E-912A-5F573798AEFD}">
      <dgm:prSet/>
      <dgm:spPr/>
      <dgm:t>
        <a:bodyPr/>
        <a:lstStyle/>
        <a:p>
          <a:r>
            <a:rPr lang="uk-UA" noProof="1"/>
            <a:t>метод, який збільшує релевантність тексту при аналізі та оцінці пошуковими машинами змісту, сенсу та синонімічного оточення ключового запиту, зробленого користувачем</a:t>
          </a:r>
          <a:endParaRPr lang="ru-RU" dirty="0"/>
        </a:p>
      </dgm:t>
    </dgm:pt>
    <dgm:pt modelId="{5E6D5971-10E6-4C08-8792-76775B907ABD}" type="parTrans" cxnId="{8B0A4AD7-893A-40D0-8001-FD7452654C0E}">
      <dgm:prSet/>
      <dgm:spPr/>
      <dgm:t>
        <a:bodyPr/>
        <a:lstStyle/>
        <a:p>
          <a:endParaRPr lang="ru-RU"/>
        </a:p>
      </dgm:t>
    </dgm:pt>
    <dgm:pt modelId="{CD8C2927-8594-4384-842D-3AE5702711D2}" type="sibTrans" cxnId="{8B0A4AD7-893A-40D0-8001-FD7452654C0E}">
      <dgm:prSet/>
      <dgm:spPr/>
      <dgm:t>
        <a:bodyPr/>
        <a:lstStyle/>
        <a:p>
          <a:endParaRPr lang="ru-RU"/>
        </a:p>
      </dgm:t>
    </dgm:pt>
    <dgm:pt modelId="{6CE2D9E4-7A50-4533-A2F0-29971FD16044}" type="pres">
      <dgm:prSet presAssocID="{44513021-C762-4E4A-B135-36A6042D1502}" presName="Name0" presStyleCnt="0">
        <dgm:presLayoutVars>
          <dgm:dir/>
          <dgm:animLvl val="lvl"/>
          <dgm:resizeHandles val="exact"/>
        </dgm:presLayoutVars>
      </dgm:prSet>
      <dgm:spPr/>
    </dgm:pt>
    <dgm:pt modelId="{8D3D1E92-3447-4089-8794-1CD637EACF54}" type="pres">
      <dgm:prSet presAssocID="{EB138577-4775-47AD-85A2-129B222566B9}" presName="composite" presStyleCnt="0"/>
      <dgm:spPr/>
    </dgm:pt>
    <dgm:pt modelId="{25D9E2FF-8274-4FCC-9BC3-C078DC4E20A3}" type="pres">
      <dgm:prSet presAssocID="{EB138577-4775-47AD-85A2-129B222566B9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F67EEC33-9AF3-4C3F-AE1B-8192DD66517F}" type="pres">
      <dgm:prSet presAssocID="{EB138577-4775-47AD-85A2-129B222566B9}" presName="desTx" presStyleLbl="alignAccFollowNode1" presStyleIdx="0" presStyleCnt="4">
        <dgm:presLayoutVars>
          <dgm:bulletEnabled val="1"/>
        </dgm:presLayoutVars>
      </dgm:prSet>
      <dgm:spPr/>
    </dgm:pt>
    <dgm:pt modelId="{06D84A6D-6C8F-4601-8C6B-81C1ABE8A5EE}" type="pres">
      <dgm:prSet presAssocID="{1910CF07-BC5B-4BA8-9C8F-8FF2D12441EC}" presName="space" presStyleCnt="0"/>
      <dgm:spPr/>
    </dgm:pt>
    <dgm:pt modelId="{7E4A2F0C-A449-4A56-B3B5-125EF09ED11E}" type="pres">
      <dgm:prSet presAssocID="{3CD6B069-3606-4991-A67A-0C5A030CC2BA}" presName="composite" presStyleCnt="0"/>
      <dgm:spPr/>
    </dgm:pt>
    <dgm:pt modelId="{8CB06018-D02B-4CA4-B0B1-63A634A74059}" type="pres">
      <dgm:prSet presAssocID="{3CD6B069-3606-4991-A67A-0C5A030CC2B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082E85EE-8A66-4646-998F-BFB99B7B27FA}" type="pres">
      <dgm:prSet presAssocID="{3CD6B069-3606-4991-A67A-0C5A030CC2BA}" presName="desTx" presStyleLbl="alignAccFollowNode1" presStyleIdx="1" presStyleCnt="4">
        <dgm:presLayoutVars>
          <dgm:bulletEnabled val="1"/>
        </dgm:presLayoutVars>
      </dgm:prSet>
      <dgm:spPr/>
    </dgm:pt>
    <dgm:pt modelId="{3549B406-9652-4040-BC55-FE4AF810CE67}" type="pres">
      <dgm:prSet presAssocID="{DC5704D8-A588-4029-9AC6-796196565394}" presName="space" presStyleCnt="0"/>
      <dgm:spPr/>
    </dgm:pt>
    <dgm:pt modelId="{F7C7AC79-4117-4874-B9FB-0C1CDDBF33BE}" type="pres">
      <dgm:prSet presAssocID="{A4AE8DE7-D90B-4775-9D57-0ED45884A0F5}" presName="composite" presStyleCnt="0"/>
      <dgm:spPr/>
    </dgm:pt>
    <dgm:pt modelId="{F2B24C1D-35CB-4473-9F3A-04C2E3452117}" type="pres">
      <dgm:prSet presAssocID="{A4AE8DE7-D90B-4775-9D57-0ED45884A0F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4BDD5558-72F8-4C78-A240-CBAF1A9183F3}" type="pres">
      <dgm:prSet presAssocID="{A4AE8DE7-D90B-4775-9D57-0ED45884A0F5}" presName="desTx" presStyleLbl="alignAccFollowNode1" presStyleIdx="2" presStyleCnt="4">
        <dgm:presLayoutVars>
          <dgm:bulletEnabled val="1"/>
        </dgm:presLayoutVars>
      </dgm:prSet>
      <dgm:spPr/>
    </dgm:pt>
    <dgm:pt modelId="{62044760-F882-4CBE-8757-97750605EFE4}" type="pres">
      <dgm:prSet presAssocID="{5BA707C9-7BA0-423F-9214-2B8A96E06832}" presName="space" presStyleCnt="0"/>
      <dgm:spPr/>
    </dgm:pt>
    <dgm:pt modelId="{BD2A42BA-23DE-4228-B230-62967F3657EE}" type="pres">
      <dgm:prSet presAssocID="{1DF0ABB7-0297-4230-B241-19C89AC78924}" presName="composite" presStyleCnt="0"/>
      <dgm:spPr/>
    </dgm:pt>
    <dgm:pt modelId="{004A90BC-651F-4FD9-BFFA-AEA37FEA4DDF}" type="pres">
      <dgm:prSet presAssocID="{1DF0ABB7-0297-4230-B241-19C89AC7892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370C36B-2240-4790-8A93-C1B2EEFBE47D}" type="pres">
      <dgm:prSet presAssocID="{1DF0ABB7-0297-4230-B241-19C89AC7892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A8F8112A-A983-4A5D-AEDE-D61FFA757B25}" type="presOf" srcId="{44513021-C762-4E4A-B135-36A6042D1502}" destId="{6CE2D9E4-7A50-4533-A2F0-29971FD16044}" srcOrd="0" destOrd="0" presId="urn:microsoft.com/office/officeart/2005/8/layout/hList1"/>
    <dgm:cxn modelId="{D748295C-D39B-465B-AB08-EC361DFB9999}" srcId="{44513021-C762-4E4A-B135-36A6042D1502}" destId="{EB138577-4775-47AD-85A2-129B222566B9}" srcOrd="0" destOrd="0" parTransId="{86F70595-1008-4D6F-BC52-2AAE03F350F7}" sibTransId="{1910CF07-BC5B-4BA8-9C8F-8FF2D12441EC}"/>
    <dgm:cxn modelId="{5B2C4A6F-5A58-4D4B-A621-DF3D99A9F334}" srcId="{44513021-C762-4E4A-B135-36A6042D1502}" destId="{3CD6B069-3606-4991-A67A-0C5A030CC2BA}" srcOrd="1" destOrd="0" parTransId="{3638AA66-1BE1-4114-BE68-5B00BA985658}" sibTransId="{DC5704D8-A588-4029-9AC6-796196565394}"/>
    <dgm:cxn modelId="{685ED257-EAFC-453D-88D6-A9416943BC90}" type="presOf" srcId="{A4AE8DE7-D90B-4775-9D57-0ED45884A0F5}" destId="{F2B24C1D-35CB-4473-9F3A-04C2E3452117}" srcOrd="0" destOrd="0" presId="urn:microsoft.com/office/officeart/2005/8/layout/hList1"/>
    <dgm:cxn modelId="{8AD05759-7E28-4848-90CE-B41B59C3C584}" srcId="{3CD6B069-3606-4991-A67A-0C5A030CC2BA}" destId="{D0904B71-3E78-4B27-B961-9E9E3A914ACB}" srcOrd="0" destOrd="0" parTransId="{DA54A5CA-35C4-45FB-8285-D939017204E2}" sibTransId="{66583EF2-F828-496D-91B6-305D8065A6C2}"/>
    <dgm:cxn modelId="{D338F882-1BEA-4125-97A8-CED859B9DFA9}" srcId="{EB138577-4775-47AD-85A2-129B222566B9}" destId="{1DD05FA7-879B-430F-90B7-4897DE3A30D8}" srcOrd="0" destOrd="0" parTransId="{BED02DFE-9797-4908-9835-3432EEF83977}" sibTransId="{14B10F63-A318-4746-B23E-C747F5A43C6A}"/>
    <dgm:cxn modelId="{9D054A96-799B-47C5-BD0D-FD3087ACE2FA}" srcId="{44513021-C762-4E4A-B135-36A6042D1502}" destId="{1DF0ABB7-0297-4230-B241-19C89AC78924}" srcOrd="3" destOrd="0" parTransId="{CADD70D2-E785-4107-9A78-04F7434CADB9}" sibTransId="{84129F8A-B8A2-4F2D-A3B2-F6B19ED9F057}"/>
    <dgm:cxn modelId="{FA260B98-432E-492D-BB67-152E0293D4E3}" srcId="{A4AE8DE7-D90B-4775-9D57-0ED45884A0F5}" destId="{F5C8E445-013C-4DFE-9F4F-E70F50DDB35B}" srcOrd="0" destOrd="0" parTransId="{84511022-865F-43DB-8840-42809DDD2682}" sibTransId="{A41F0CCA-6E36-4F6F-829F-9C0ECE9B3518}"/>
    <dgm:cxn modelId="{F39E5C99-13F7-4CBC-98EA-61ED0379F4F3}" type="presOf" srcId="{D0904B71-3E78-4B27-B961-9E9E3A914ACB}" destId="{082E85EE-8A66-4646-998F-BFB99B7B27FA}" srcOrd="0" destOrd="0" presId="urn:microsoft.com/office/officeart/2005/8/layout/hList1"/>
    <dgm:cxn modelId="{E4895D9D-A5C4-4B3D-AF85-116BD21F0A54}" type="presOf" srcId="{F5C8E445-013C-4DFE-9F4F-E70F50DDB35B}" destId="{4BDD5558-72F8-4C78-A240-CBAF1A9183F3}" srcOrd="0" destOrd="0" presId="urn:microsoft.com/office/officeart/2005/8/layout/hList1"/>
    <dgm:cxn modelId="{97AEF5A8-EE54-41FA-99C1-35AEF4C5C413}" type="presOf" srcId="{325A9A08-5C71-4C4E-912A-5F573798AEFD}" destId="{D370C36B-2240-4790-8A93-C1B2EEFBE47D}" srcOrd="0" destOrd="0" presId="urn:microsoft.com/office/officeart/2005/8/layout/hList1"/>
    <dgm:cxn modelId="{25E323C0-D601-49AB-B45A-A0BBFCCD7C6B}" type="presOf" srcId="{1DF0ABB7-0297-4230-B241-19C89AC78924}" destId="{004A90BC-651F-4FD9-BFFA-AEA37FEA4DDF}" srcOrd="0" destOrd="0" presId="urn:microsoft.com/office/officeart/2005/8/layout/hList1"/>
    <dgm:cxn modelId="{E290F9C1-34FE-4149-9D24-F5EE2460B985}" type="presOf" srcId="{3CD6B069-3606-4991-A67A-0C5A030CC2BA}" destId="{8CB06018-D02B-4CA4-B0B1-63A634A74059}" srcOrd="0" destOrd="0" presId="urn:microsoft.com/office/officeart/2005/8/layout/hList1"/>
    <dgm:cxn modelId="{8B0A4AD7-893A-40D0-8001-FD7452654C0E}" srcId="{1DF0ABB7-0297-4230-B241-19C89AC78924}" destId="{325A9A08-5C71-4C4E-912A-5F573798AEFD}" srcOrd="0" destOrd="0" parTransId="{5E6D5971-10E6-4C08-8792-76775B907ABD}" sibTransId="{CD8C2927-8594-4384-842D-3AE5702711D2}"/>
    <dgm:cxn modelId="{B5A0C3DB-B6E2-4815-BB55-3D02AE38DE7E}" type="presOf" srcId="{1DD05FA7-879B-430F-90B7-4897DE3A30D8}" destId="{F67EEC33-9AF3-4C3F-AE1B-8192DD66517F}" srcOrd="0" destOrd="0" presId="urn:microsoft.com/office/officeart/2005/8/layout/hList1"/>
    <dgm:cxn modelId="{29D28FE7-5738-49D3-8CAC-7F9057D0FEB1}" type="presOf" srcId="{EB138577-4775-47AD-85A2-129B222566B9}" destId="{25D9E2FF-8274-4FCC-9BC3-C078DC4E20A3}" srcOrd="0" destOrd="0" presId="urn:microsoft.com/office/officeart/2005/8/layout/hList1"/>
    <dgm:cxn modelId="{6DF4B5F3-D741-4463-8C09-B33064671AE6}" srcId="{44513021-C762-4E4A-B135-36A6042D1502}" destId="{A4AE8DE7-D90B-4775-9D57-0ED45884A0F5}" srcOrd="2" destOrd="0" parTransId="{7B511734-6DF5-4BB7-A79F-4241DB79B9B1}" sibTransId="{5BA707C9-7BA0-423F-9214-2B8A96E06832}"/>
    <dgm:cxn modelId="{036B419D-5C72-48AE-967A-B7CA8838C7FD}" type="presParOf" srcId="{6CE2D9E4-7A50-4533-A2F0-29971FD16044}" destId="{8D3D1E92-3447-4089-8794-1CD637EACF54}" srcOrd="0" destOrd="0" presId="urn:microsoft.com/office/officeart/2005/8/layout/hList1"/>
    <dgm:cxn modelId="{0F919929-2220-4639-8786-2AA169597FEB}" type="presParOf" srcId="{8D3D1E92-3447-4089-8794-1CD637EACF54}" destId="{25D9E2FF-8274-4FCC-9BC3-C078DC4E20A3}" srcOrd="0" destOrd="0" presId="urn:microsoft.com/office/officeart/2005/8/layout/hList1"/>
    <dgm:cxn modelId="{00BF7D31-1E22-4090-9C6B-25CD9AE783A9}" type="presParOf" srcId="{8D3D1E92-3447-4089-8794-1CD637EACF54}" destId="{F67EEC33-9AF3-4C3F-AE1B-8192DD66517F}" srcOrd="1" destOrd="0" presId="urn:microsoft.com/office/officeart/2005/8/layout/hList1"/>
    <dgm:cxn modelId="{7A87C7D6-828A-4E0C-B087-F23F5D1072A0}" type="presParOf" srcId="{6CE2D9E4-7A50-4533-A2F0-29971FD16044}" destId="{06D84A6D-6C8F-4601-8C6B-81C1ABE8A5EE}" srcOrd="1" destOrd="0" presId="urn:microsoft.com/office/officeart/2005/8/layout/hList1"/>
    <dgm:cxn modelId="{4C57A6F8-3FDC-4811-97C3-6EA43304AAC6}" type="presParOf" srcId="{6CE2D9E4-7A50-4533-A2F0-29971FD16044}" destId="{7E4A2F0C-A449-4A56-B3B5-125EF09ED11E}" srcOrd="2" destOrd="0" presId="urn:microsoft.com/office/officeart/2005/8/layout/hList1"/>
    <dgm:cxn modelId="{6CAD2537-C0B2-4FAB-B798-899D919699C0}" type="presParOf" srcId="{7E4A2F0C-A449-4A56-B3B5-125EF09ED11E}" destId="{8CB06018-D02B-4CA4-B0B1-63A634A74059}" srcOrd="0" destOrd="0" presId="urn:microsoft.com/office/officeart/2005/8/layout/hList1"/>
    <dgm:cxn modelId="{9391BE04-430F-4918-AD50-788CB80289E7}" type="presParOf" srcId="{7E4A2F0C-A449-4A56-B3B5-125EF09ED11E}" destId="{082E85EE-8A66-4646-998F-BFB99B7B27FA}" srcOrd="1" destOrd="0" presId="urn:microsoft.com/office/officeart/2005/8/layout/hList1"/>
    <dgm:cxn modelId="{F78B8E47-2584-4892-86E9-67384183E1F4}" type="presParOf" srcId="{6CE2D9E4-7A50-4533-A2F0-29971FD16044}" destId="{3549B406-9652-4040-BC55-FE4AF810CE67}" srcOrd="3" destOrd="0" presId="urn:microsoft.com/office/officeart/2005/8/layout/hList1"/>
    <dgm:cxn modelId="{9C451430-CDE0-4DA1-BDB8-7EC525CD6661}" type="presParOf" srcId="{6CE2D9E4-7A50-4533-A2F0-29971FD16044}" destId="{F7C7AC79-4117-4874-B9FB-0C1CDDBF33BE}" srcOrd="4" destOrd="0" presId="urn:microsoft.com/office/officeart/2005/8/layout/hList1"/>
    <dgm:cxn modelId="{35405824-FD65-47DB-BD08-0D8B95CA33F0}" type="presParOf" srcId="{F7C7AC79-4117-4874-B9FB-0C1CDDBF33BE}" destId="{F2B24C1D-35CB-4473-9F3A-04C2E3452117}" srcOrd="0" destOrd="0" presId="urn:microsoft.com/office/officeart/2005/8/layout/hList1"/>
    <dgm:cxn modelId="{2E8613F9-C5D7-463C-BE7E-CDA266674BAD}" type="presParOf" srcId="{F7C7AC79-4117-4874-B9FB-0C1CDDBF33BE}" destId="{4BDD5558-72F8-4C78-A240-CBAF1A9183F3}" srcOrd="1" destOrd="0" presId="urn:microsoft.com/office/officeart/2005/8/layout/hList1"/>
    <dgm:cxn modelId="{7A14917F-9FE7-40C6-A915-FC8B44D957A4}" type="presParOf" srcId="{6CE2D9E4-7A50-4533-A2F0-29971FD16044}" destId="{62044760-F882-4CBE-8757-97750605EFE4}" srcOrd="5" destOrd="0" presId="urn:microsoft.com/office/officeart/2005/8/layout/hList1"/>
    <dgm:cxn modelId="{5755F857-9D63-40FE-B2A1-67C5F2EB9D76}" type="presParOf" srcId="{6CE2D9E4-7A50-4533-A2F0-29971FD16044}" destId="{BD2A42BA-23DE-4228-B230-62967F3657EE}" srcOrd="6" destOrd="0" presId="urn:microsoft.com/office/officeart/2005/8/layout/hList1"/>
    <dgm:cxn modelId="{2CB230BB-D10B-4D3D-99AF-12E9E0F4C9A8}" type="presParOf" srcId="{BD2A42BA-23DE-4228-B230-62967F3657EE}" destId="{004A90BC-651F-4FD9-BFFA-AEA37FEA4DDF}" srcOrd="0" destOrd="0" presId="urn:microsoft.com/office/officeart/2005/8/layout/hList1"/>
    <dgm:cxn modelId="{F13B3067-9260-49BB-900B-3CA59F5253C3}" type="presParOf" srcId="{BD2A42BA-23DE-4228-B230-62967F3657EE}" destId="{D370C36B-2240-4790-8A93-C1B2EEFBE47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6AE60B-070A-4D9A-AF8B-43D0DE0BCB5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C9D034DA-DB8E-4956-B03A-29C75F6CCEAC}">
      <dgm:prSet phldrT="[Text]" custT="1"/>
      <dgm:spPr>
        <a:solidFill>
          <a:schemeClr val="bg2"/>
        </a:solidFill>
      </dgm:spPr>
      <dgm:t>
        <a:bodyPr rtlCol="0"/>
        <a:lstStyle/>
        <a:p>
          <a:pPr rtl="0"/>
          <a:r>
            <a:rPr lang="ru-RU" sz="2200" noProof="0" dirty="0">
              <a:solidFill>
                <a:schemeClr val="tx2"/>
              </a:solidFill>
              <a:latin typeface="Calibri" panose="020F0502020204030204" pitchFamily="34" charset="0"/>
              <a:cs typeface="Arial" panose="020B0604020202020204" pitchFamily="34" charset="0"/>
            </a:rPr>
            <a:t>РЕРАЙТИНГ</a:t>
          </a:r>
          <a:endParaRPr lang="ru-RU" sz="2200" noProof="0" dirty="0">
            <a:solidFill>
              <a:schemeClr val="tx2"/>
            </a:solidFill>
            <a:latin typeface="Calibri" panose="020F0502020204030204" pitchFamily="34" charset="0"/>
          </a:endParaRPr>
        </a:p>
      </dgm:t>
    </dgm:pt>
    <dgm:pt modelId="{EECCBB25-5895-44BE-8193-A44AB29F0C11}" type="parTrans" cxnId="{29076922-475B-49BB-8B65-71A06EDB1A59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ABDF8AAD-3C03-4DD4-8939-42ECDD5BE967}" type="sibTrans" cxnId="{29076922-475B-49BB-8B65-71A06EDB1A59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77634288-BCE1-435F-99A3-9297B2C954AE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uk-UA" sz="1400" dirty="0">
              <a:solidFill>
                <a:schemeClr val="tx2"/>
              </a:solidFill>
            </a:rPr>
            <a:t>створення нової, унікальної, креативної статті на основі наявних текстів</a:t>
          </a:r>
          <a:endParaRPr lang="ru-RU" sz="1400" noProof="0" dirty="0">
            <a:solidFill>
              <a:schemeClr val="tx2"/>
            </a:solidFill>
            <a:latin typeface="Calibri" panose="020F0502020204030204" pitchFamily="34" charset="0"/>
          </a:endParaRPr>
        </a:p>
      </dgm:t>
    </dgm:pt>
    <dgm:pt modelId="{CA50E07E-7507-4852-955F-873DD4DEE0EF}" type="parTrans" cxnId="{E2303A66-32F2-4CDA-8134-2A95DD296A99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13CFE705-00DA-4318-95F4-87A86E750BA2}" type="sibTrans" cxnId="{E2303A66-32F2-4CDA-8134-2A95DD296A99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2CB9DBDF-9A0C-4096-9173-9F2F590692AD}">
      <dgm:prSet phldrT="[Text]" custT="1"/>
      <dgm:spPr>
        <a:solidFill>
          <a:schemeClr val="bg2"/>
        </a:solidFill>
      </dgm:spPr>
      <dgm:t>
        <a:bodyPr rtlCol="0"/>
        <a:lstStyle/>
        <a:p>
          <a:pPr rtl="0"/>
          <a:r>
            <a:rPr lang="ru-RU" sz="2200" noProof="0" dirty="0">
              <a:solidFill>
                <a:schemeClr val="tx2"/>
              </a:solidFill>
              <a:latin typeface="Calibri" panose="020F0502020204030204" pitchFamily="34" charset="0"/>
              <a:cs typeface="Arial" panose="020B0604020202020204" pitchFamily="34" charset="0"/>
            </a:rPr>
            <a:t>ПОСТИНГ</a:t>
          </a:r>
          <a:endParaRPr lang="ru-RU" sz="2200" noProof="0" dirty="0">
            <a:latin typeface="Calibri" panose="020F0502020204030204" pitchFamily="34" charset="0"/>
          </a:endParaRPr>
        </a:p>
      </dgm:t>
    </dgm:pt>
    <dgm:pt modelId="{49B919B8-C609-4B75-A3C7-D5FC664AF13C}" type="parTrans" cxnId="{7ED1CC64-0522-4B22-9AD5-AB655E6201DC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FAA0D767-3C02-455B-994D-E6777216F1CB}" type="sibTrans" cxnId="{7ED1CC64-0522-4B22-9AD5-AB655E6201DC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A9343295-894A-4F3D-8DFB-06F2B3C4F702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uk-UA" sz="1400" dirty="0">
              <a:solidFill>
                <a:schemeClr val="tx2"/>
              </a:solidFill>
            </a:rPr>
            <a:t>написання коротких повідомлень і їх розміщення на різних інтернет-майданчиках, в стрічках новин і </a:t>
          </a:r>
          <a:r>
            <a:rPr lang="uk-UA" sz="1400" dirty="0" err="1">
              <a:solidFill>
                <a:schemeClr val="tx2"/>
              </a:solidFill>
            </a:rPr>
            <a:t>т.д</a:t>
          </a:r>
          <a:r>
            <a:rPr lang="uk-UA" sz="1400" dirty="0">
              <a:solidFill>
                <a:schemeClr val="tx2"/>
              </a:solidFill>
            </a:rPr>
            <a:t>. </a:t>
          </a:r>
          <a:endParaRPr lang="ru-RU" sz="1400" noProof="0" dirty="0">
            <a:solidFill>
              <a:schemeClr val="tx2"/>
            </a:solidFill>
            <a:latin typeface="Calibri" panose="020F0502020204030204" pitchFamily="34" charset="0"/>
          </a:endParaRPr>
        </a:p>
      </dgm:t>
    </dgm:pt>
    <dgm:pt modelId="{0E8AFDF3-F9E7-44F3-8A56-8C5EA64A56E9}" type="parTrans" cxnId="{2DC7CCA1-94B0-4CD6-9F3E-830827127F44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38FBFE5E-991E-430B-A0C8-4FCB9CA009A1}" type="sibTrans" cxnId="{2DC7CCA1-94B0-4CD6-9F3E-830827127F44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C2422016-A7B6-4EFF-B16F-45E0C33EADF9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uk-UA" sz="1400" dirty="0">
              <a:solidFill>
                <a:schemeClr val="tx2"/>
              </a:solidFill>
            </a:rPr>
            <a:t>Стимулювати до продажу (будь-яким іншим діям)</a:t>
          </a:r>
          <a:endParaRPr lang="ru-RU" sz="1400" noProof="0" dirty="0">
            <a:solidFill>
              <a:schemeClr val="tx2"/>
            </a:solidFill>
            <a:latin typeface="Calibri" panose="020F0502020204030204" pitchFamily="34" charset="0"/>
          </a:endParaRPr>
        </a:p>
      </dgm:t>
    </dgm:pt>
    <dgm:pt modelId="{24AED4AF-63B3-47B5-9816-2D2BF0F2BD61}" type="parTrans" cxnId="{00FB2B28-EB65-4BB3-B1ED-339995802076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06D2926B-E2A0-4C6B-8443-1D69AC2AB0A3}" type="sibTrans" cxnId="{00FB2B28-EB65-4BB3-B1ED-339995802076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0AEA3E20-0A49-4A92-8B5F-BA0749CD9E33}">
      <dgm:prSet phldrT="[Text]" custT="1"/>
      <dgm:spPr>
        <a:solidFill>
          <a:schemeClr val="bg2"/>
        </a:solidFill>
      </dgm:spPr>
      <dgm:t>
        <a:bodyPr rtlCol="0"/>
        <a:lstStyle/>
        <a:p>
          <a:pPr rtl="0"/>
          <a:r>
            <a:rPr lang="ru-RU" sz="2200" noProof="0" dirty="0">
              <a:solidFill>
                <a:schemeClr val="tx2"/>
              </a:solidFill>
              <a:latin typeface="Calibri" panose="020F0502020204030204" pitchFamily="34" charset="0"/>
              <a:cs typeface="Arial" panose="020B0604020202020204" pitchFamily="34" charset="0"/>
            </a:rPr>
            <a:t>НЕЙМІНГ</a:t>
          </a:r>
          <a:endParaRPr lang="ru-RU" sz="2200" noProof="0" dirty="0">
            <a:latin typeface="Calibri" panose="020F0502020204030204" pitchFamily="34" charset="0"/>
          </a:endParaRPr>
        </a:p>
      </dgm:t>
    </dgm:pt>
    <dgm:pt modelId="{903DA798-43CC-4FA9-84BC-D312DAC14C09}" type="parTrans" cxnId="{44FABAEF-96DC-49D0-BF68-54C31FA3F06B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BA1A320B-09F7-4786-B205-FA61847B099E}" type="sibTrans" cxnId="{44FABAEF-96DC-49D0-BF68-54C31FA3F06B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00E726C2-C667-4E88-8035-7E8533B06383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uk-UA" sz="1400" dirty="0">
              <a:solidFill>
                <a:schemeClr val="tx2"/>
              </a:solidFill>
            </a:rPr>
            <a:t>комплекс робіт зі створення назви бренду компанії, проекту або окремого товару</a:t>
          </a:r>
          <a:endParaRPr lang="ru-RU" sz="1400" noProof="0" dirty="0">
            <a:solidFill>
              <a:schemeClr val="tx2"/>
            </a:solidFill>
            <a:latin typeface="Calibri" panose="020F0502020204030204" pitchFamily="34" charset="0"/>
          </a:endParaRPr>
        </a:p>
      </dgm:t>
    </dgm:pt>
    <dgm:pt modelId="{FEA04DC9-0D85-4C73-94FA-F38D26E5D49C}" type="parTrans" cxnId="{EA2ECD16-2C41-4EE2-838F-6236B53E1890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2A63E21C-A5BA-4DF9-B424-072D634FC493}" type="sibTrans" cxnId="{EA2ECD16-2C41-4EE2-838F-6236B53E1890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0C4DB261-AFF5-4736-B033-13BC35D33F32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uk-UA" sz="1400" noProof="0" dirty="0">
              <a:solidFill>
                <a:schemeClr val="tx2"/>
              </a:solidFill>
              <a:latin typeface="Calibri" panose="020F0502020204030204" pitchFamily="34" charset="0"/>
              <a:cs typeface="Arial" panose="020B0604020202020204" pitchFamily="34" charset="0"/>
            </a:rPr>
            <a:t>Маркетинговий аналіз</a:t>
          </a:r>
          <a:endParaRPr lang="uk-UA" sz="1400" noProof="0" dirty="0">
            <a:solidFill>
              <a:schemeClr val="tx2"/>
            </a:solidFill>
            <a:latin typeface="Calibri" panose="020F0502020204030204" pitchFamily="34" charset="0"/>
          </a:endParaRPr>
        </a:p>
      </dgm:t>
    </dgm:pt>
    <dgm:pt modelId="{05B89D92-BEA8-473E-93EA-89055D95B4DF}" type="parTrans" cxnId="{2E511CFD-BC4E-43FD-ADD5-258467B55286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50E4AB63-A4C1-4BF1-8FFA-5C4710FB4AA2}" type="sibTrans" cxnId="{2E511CFD-BC4E-43FD-ADD5-258467B55286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98B19911-2813-403E-92C4-A01761D5B942}">
      <dgm:prSet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uk-UA" sz="1400" dirty="0">
              <a:solidFill>
                <a:schemeClr val="tx2"/>
              </a:solidFill>
            </a:rPr>
            <a:t>Сінонімайзінг </a:t>
          </a:r>
          <a:endParaRPr lang="ru-RU" sz="1400" noProof="0" dirty="0">
            <a:solidFill>
              <a:schemeClr val="tx2"/>
            </a:solidFill>
            <a:latin typeface="Calibri" panose="020F0502020204030204" pitchFamily="34" charset="0"/>
          </a:endParaRPr>
        </a:p>
      </dgm:t>
    </dgm:pt>
    <dgm:pt modelId="{51227B36-43E3-481E-AFD8-9A8573D636FF}" type="parTrans" cxnId="{1F867E23-A9D8-4AD5-AEEB-E97DD6C0F06F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9607D92C-13BB-48B4-8C49-C01228FE233A}" type="sibTrans" cxnId="{1F867E23-A9D8-4AD5-AEEB-E97DD6C0F06F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B773D5EE-B636-4F43-B731-C2CFC63676EC}">
      <dgm:prSet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uk-UA" sz="1400" dirty="0">
              <a:solidFill>
                <a:schemeClr val="tx2"/>
              </a:solidFill>
            </a:rPr>
            <a:t>Збудження інтересу до товару/послуги компанії</a:t>
          </a:r>
          <a:endParaRPr lang="ru-RU" sz="1400" noProof="0" dirty="0">
            <a:solidFill>
              <a:schemeClr val="tx2"/>
            </a:solidFill>
            <a:latin typeface="Calibri" panose="020F0502020204030204" pitchFamily="34" charset="0"/>
          </a:endParaRPr>
        </a:p>
      </dgm:t>
    </dgm:pt>
    <dgm:pt modelId="{AF0AFAF7-29AF-49F0-AAF1-DF000E90FA45}" type="parTrans" cxnId="{F6202ECC-A48C-4232-89A6-842981382917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A4E5BD14-FA12-4AFD-8D52-87BA63CB13BC}" type="sibTrans" cxnId="{F6202ECC-A48C-4232-89A6-842981382917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90B3CFED-87EA-4481-B187-96B0EC068142}">
      <dgm:prSet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uk-UA" sz="1400" dirty="0">
              <a:solidFill>
                <a:schemeClr val="tx2"/>
              </a:solidFill>
            </a:rPr>
            <a:t>Рекламні цілі</a:t>
          </a:r>
          <a:endParaRPr lang="ru-RU" sz="1400" noProof="0" dirty="0">
            <a:solidFill>
              <a:schemeClr val="tx2"/>
            </a:solidFill>
            <a:latin typeface="Calibri" panose="020F0502020204030204" pitchFamily="34" charset="0"/>
          </a:endParaRPr>
        </a:p>
      </dgm:t>
    </dgm:pt>
    <dgm:pt modelId="{A3B7380B-8009-4B3D-89AA-BE303AA49680}" type="parTrans" cxnId="{8303FC22-E0F0-4FC7-B521-08AA29D278E9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F4801340-686E-4328-A9A7-825391E75716}" type="sibTrans" cxnId="{8303FC22-E0F0-4FC7-B521-08AA29D278E9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89F32D09-0F10-46D4-BF24-D46621158740}">
      <dgm:prSet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uk-UA" sz="1400" noProof="0" dirty="0">
              <a:solidFill>
                <a:schemeClr val="tx2"/>
              </a:solidFill>
              <a:latin typeface="Calibri" panose="020F0502020204030204" pitchFamily="34" charset="0"/>
              <a:cs typeface="Arial" panose="020B0604020202020204" pitchFamily="34" charset="0"/>
            </a:rPr>
            <a:t>Розробка назви</a:t>
          </a:r>
          <a:endParaRPr lang="uk-UA" sz="1400" noProof="0" dirty="0">
            <a:solidFill>
              <a:schemeClr val="tx2"/>
            </a:solidFill>
            <a:latin typeface="Calibri" panose="020F0502020204030204" pitchFamily="34" charset="0"/>
          </a:endParaRPr>
        </a:p>
      </dgm:t>
    </dgm:pt>
    <dgm:pt modelId="{A24A7B6D-2770-4854-A62C-4AF58794CCA6}" type="parTrans" cxnId="{107ED191-7A63-4C79-ABE8-98F35421B069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37F905F3-6161-4DDA-9EF7-55CEE7C37A99}" type="sibTrans" cxnId="{107ED191-7A63-4C79-ABE8-98F35421B069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27D6C0B8-3C3B-46CD-AA32-5B84DB59497C}">
      <dgm:prSet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uk-UA" sz="1400" dirty="0">
              <a:solidFill>
                <a:schemeClr val="tx2"/>
              </a:solidFill>
            </a:rPr>
            <a:t>Скорочення тексту</a:t>
          </a:r>
          <a:endParaRPr lang="ru-RU" sz="1400" noProof="0" dirty="0">
            <a:solidFill>
              <a:schemeClr val="tx2"/>
            </a:solidFill>
            <a:latin typeface="Calibri" panose="020F0502020204030204" pitchFamily="34" charset="0"/>
          </a:endParaRPr>
        </a:p>
      </dgm:t>
    </dgm:pt>
    <dgm:pt modelId="{DD509E06-9535-4CAD-AA49-24F07E1C6AF8}" type="sibTrans" cxnId="{6919A0CD-A67D-487B-B4FF-45BF226DF4B2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E0120E27-912A-4BD3-A25F-4BE9A7624450}" type="parTrans" cxnId="{6919A0CD-A67D-487B-B4FF-45BF226DF4B2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328A3E9C-18FE-4C0F-83AF-08829C210340}">
      <dgm:prSet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/>
          <a:r>
            <a:rPr lang="uk-UA" sz="1400" dirty="0">
              <a:solidFill>
                <a:schemeClr val="tx2"/>
              </a:solidFill>
            </a:rPr>
            <a:t>Часткова або класична редакція</a:t>
          </a:r>
          <a:endParaRPr lang="ru-RU" sz="1400" noProof="0" dirty="0">
            <a:solidFill>
              <a:schemeClr val="tx2"/>
            </a:solidFill>
            <a:latin typeface="Calibri" panose="020F0502020204030204" pitchFamily="34" charset="0"/>
          </a:endParaRPr>
        </a:p>
      </dgm:t>
    </dgm:pt>
    <dgm:pt modelId="{C68BBB7C-0F91-4608-8DC0-2ABE26528C8C}" type="parTrans" cxnId="{E12D2C0D-47C6-404E-B430-00F4735B13F5}">
      <dgm:prSet/>
      <dgm:spPr/>
      <dgm:t>
        <a:bodyPr/>
        <a:lstStyle/>
        <a:p>
          <a:endParaRPr lang="ru-RU"/>
        </a:p>
      </dgm:t>
    </dgm:pt>
    <dgm:pt modelId="{CEC01DA7-BF8C-486D-A396-F75D35BE92EC}" type="sibTrans" cxnId="{E12D2C0D-47C6-404E-B430-00F4735B13F5}">
      <dgm:prSet/>
      <dgm:spPr/>
      <dgm:t>
        <a:bodyPr/>
        <a:lstStyle/>
        <a:p>
          <a:endParaRPr lang="ru-RU"/>
        </a:p>
      </dgm:t>
    </dgm:pt>
    <dgm:pt modelId="{A109902E-2192-4BA5-A899-2A30933A3301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uk-UA" sz="1400" noProof="0" dirty="0">
              <a:solidFill>
                <a:schemeClr val="tx2"/>
              </a:solidFill>
            </a:rPr>
            <a:t>Узгодження і тестування на фокус – групах</a:t>
          </a:r>
          <a:endParaRPr lang="uk-UA" sz="1400" noProof="0" dirty="0">
            <a:solidFill>
              <a:schemeClr val="tx2"/>
            </a:solidFill>
            <a:latin typeface="Calibri" panose="020F0502020204030204" pitchFamily="34" charset="0"/>
          </a:endParaRPr>
        </a:p>
      </dgm:t>
    </dgm:pt>
    <dgm:pt modelId="{4DCB1FEA-0D20-450B-BFEF-090DEF96A8EE}" type="parTrans" cxnId="{07E43B3D-C399-4E8A-9E3A-EB37D218B806}">
      <dgm:prSet/>
      <dgm:spPr/>
      <dgm:t>
        <a:bodyPr/>
        <a:lstStyle/>
        <a:p>
          <a:endParaRPr lang="ru-RU"/>
        </a:p>
      </dgm:t>
    </dgm:pt>
    <dgm:pt modelId="{51411368-8BC2-48DD-9D0D-C60BB203B50F}" type="sibTrans" cxnId="{07E43B3D-C399-4E8A-9E3A-EB37D218B806}">
      <dgm:prSet/>
      <dgm:spPr/>
      <dgm:t>
        <a:bodyPr/>
        <a:lstStyle/>
        <a:p>
          <a:endParaRPr lang="ru-RU"/>
        </a:p>
      </dgm:t>
    </dgm:pt>
    <dgm:pt modelId="{27212398-99A9-4096-BBE7-6DC5849B653C}" type="pres">
      <dgm:prSet presAssocID="{A86AE60B-070A-4D9A-AF8B-43D0DE0BCB56}" presName="theList" presStyleCnt="0">
        <dgm:presLayoutVars>
          <dgm:dir/>
          <dgm:animLvl val="lvl"/>
          <dgm:resizeHandles val="exact"/>
        </dgm:presLayoutVars>
      </dgm:prSet>
      <dgm:spPr/>
    </dgm:pt>
    <dgm:pt modelId="{5269004A-CC66-4653-917D-A8F449CA4D6D}" type="pres">
      <dgm:prSet presAssocID="{C9D034DA-DB8E-4956-B03A-29C75F6CCEAC}" presName="compNode" presStyleCnt="0"/>
      <dgm:spPr/>
    </dgm:pt>
    <dgm:pt modelId="{DCC9FF93-CDFA-464A-A75F-C45C1317BB84}" type="pres">
      <dgm:prSet presAssocID="{C9D034DA-DB8E-4956-B03A-29C75F6CCEAC}" presName="aNode" presStyleLbl="bgShp" presStyleIdx="0" presStyleCnt="3"/>
      <dgm:spPr/>
    </dgm:pt>
    <dgm:pt modelId="{361A989A-9FFE-49D5-BC5B-C92E7DD08C70}" type="pres">
      <dgm:prSet presAssocID="{C9D034DA-DB8E-4956-B03A-29C75F6CCEAC}" presName="textNode" presStyleLbl="bgShp" presStyleIdx="0" presStyleCnt="3"/>
      <dgm:spPr/>
    </dgm:pt>
    <dgm:pt modelId="{AB62D1E5-68F5-45B5-BC79-35E7402B9309}" type="pres">
      <dgm:prSet presAssocID="{C9D034DA-DB8E-4956-B03A-29C75F6CCEAC}" presName="compChildNode" presStyleCnt="0"/>
      <dgm:spPr/>
    </dgm:pt>
    <dgm:pt modelId="{39446C4D-EFE8-4306-B48B-CE14890BF033}" type="pres">
      <dgm:prSet presAssocID="{C9D034DA-DB8E-4956-B03A-29C75F6CCEAC}" presName="theInnerList" presStyleCnt="0"/>
      <dgm:spPr/>
    </dgm:pt>
    <dgm:pt modelId="{103CEA5E-5250-4639-9E00-38A3A72ED0AE}" type="pres">
      <dgm:prSet presAssocID="{77634288-BCE1-435F-99A3-9297B2C954AE}" presName="childNode" presStyleLbl="node1" presStyleIdx="0" presStyleCnt="12" custScaleY="172078">
        <dgm:presLayoutVars>
          <dgm:bulletEnabled val="1"/>
        </dgm:presLayoutVars>
      </dgm:prSet>
      <dgm:spPr/>
    </dgm:pt>
    <dgm:pt modelId="{2810B1D5-7B79-4673-8287-FAE72BCE855A}" type="pres">
      <dgm:prSet presAssocID="{77634288-BCE1-435F-99A3-9297B2C954AE}" presName="aSpace2" presStyleCnt="0"/>
      <dgm:spPr/>
    </dgm:pt>
    <dgm:pt modelId="{F9442A7B-D862-45EF-AD5E-9A485DD285DC}" type="pres">
      <dgm:prSet presAssocID="{98B19911-2813-403E-92C4-A01761D5B942}" presName="childNode" presStyleLbl="node1" presStyleIdx="1" presStyleCnt="12">
        <dgm:presLayoutVars>
          <dgm:bulletEnabled val="1"/>
        </dgm:presLayoutVars>
      </dgm:prSet>
      <dgm:spPr/>
    </dgm:pt>
    <dgm:pt modelId="{F59011FB-DF36-4EC7-A760-A61EA2B6F3A4}" type="pres">
      <dgm:prSet presAssocID="{98B19911-2813-403E-92C4-A01761D5B942}" presName="aSpace2" presStyleCnt="0"/>
      <dgm:spPr/>
    </dgm:pt>
    <dgm:pt modelId="{115FDD17-3BBD-40F9-A7DF-15CABE7FE409}" type="pres">
      <dgm:prSet presAssocID="{27D6C0B8-3C3B-46CD-AA32-5B84DB59497C}" presName="childNode" presStyleLbl="node1" presStyleIdx="2" presStyleCnt="12">
        <dgm:presLayoutVars>
          <dgm:bulletEnabled val="1"/>
        </dgm:presLayoutVars>
      </dgm:prSet>
      <dgm:spPr/>
    </dgm:pt>
    <dgm:pt modelId="{F2A1E11F-4C44-4612-968E-3DB025231551}" type="pres">
      <dgm:prSet presAssocID="{27D6C0B8-3C3B-46CD-AA32-5B84DB59497C}" presName="aSpace2" presStyleCnt="0"/>
      <dgm:spPr/>
    </dgm:pt>
    <dgm:pt modelId="{86E87D5F-B307-4EF8-8E0D-11AEDCFFF384}" type="pres">
      <dgm:prSet presAssocID="{328A3E9C-18FE-4C0F-83AF-08829C210340}" presName="childNode" presStyleLbl="node1" presStyleIdx="3" presStyleCnt="12">
        <dgm:presLayoutVars>
          <dgm:bulletEnabled val="1"/>
        </dgm:presLayoutVars>
      </dgm:prSet>
      <dgm:spPr/>
    </dgm:pt>
    <dgm:pt modelId="{CD503A7F-784D-4FF4-A2F5-8DF8E8FAB8C6}" type="pres">
      <dgm:prSet presAssocID="{C9D034DA-DB8E-4956-B03A-29C75F6CCEAC}" presName="aSpace" presStyleCnt="0"/>
      <dgm:spPr/>
    </dgm:pt>
    <dgm:pt modelId="{05CFE40A-EE31-4C59-8259-EB43D7FD2ED2}" type="pres">
      <dgm:prSet presAssocID="{2CB9DBDF-9A0C-4096-9173-9F2F590692AD}" presName="compNode" presStyleCnt="0"/>
      <dgm:spPr/>
    </dgm:pt>
    <dgm:pt modelId="{44F8A94C-ADB8-4FBD-8B5A-EE7E35D75EE7}" type="pres">
      <dgm:prSet presAssocID="{2CB9DBDF-9A0C-4096-9173-9F2F590692AD}" presName="aNode" presStyleLbl="bgShp" presStyleIdx="1" presStyleCnt="3"/>
      <dgm:spPr/>
    </dgm:pt>
    <dgm:pt modelId="{1F34CE8E-6A1E-4673-AD9E-567525E2D530}" type="pres">
      <dgm:prSet presAssocID="{2CB9DBDF-9A0C-4096-9173-9F2F590692AD}" presName="textNode" presStyleLbl="bgShp" presStyleIdx="1" presStyleCnt="3"/>
      <dgm:spPr/>
    </dgm:pt>
    <dgm:pt modelId="{3836340B-A9A4-4C66-801D-90570CA49104}" type="pres">
      <dgm:prSet presAssocID="{2CB9DBDF-9A0C-4096-9173-9F2F590692AD}" presName="compChildNode" presStyleCnt="0"/>
      <dgm:spPr/>
    </dgm:pt>
    <dgm:pt modelId="{95349DDC-D086-4479-9FCA-629D37A69F7D}" type="pres">
      <dgm:prSet presAssocID="{2CB9DBDF-9A0C-4096-9173-9F2F590692AD}" presName="theInnerList" presStyleCnt="0"/>
      <dgm:spPr/>
    </dgm:pt>
    <dgm:pt modelId="{80619A5E-3149-4A6A-8CC9-E452CACC118D}" type="pres">
      <dgm:prSet presAssocID="{A9343295-894A-4F3D-8DFB-06F2B3C4F702}" presName="childNode" presStyleLbl="node1" presStyleIdx="4" presStyleCnt="12" custScaleY="181368">
        <dgm:presLayoutVars>
          <dgm:bulletEnabled val="1"/>
        </dgm:presLayoutVars>
      </dgm:prSet>
      <dgm:spPr/>
    </dgm:pt>
    <dgm:pt modelId="{10464A55-E266-4748-AF58-33B98F57BCC5}" type="pres">
      <dgm:prSet presAssocID="{A9343295-894A-4F3D-8DFB-06F2B3C4F702}" presName="aSpace2" presStyleCnt="0"/>
      <dgm:spPr/>
    </dgm:pt>
    <dgm:pt modelId="{000CFD3F-5AEB-4803-8AC3-658347500CC2}" type="pres">
      <dgm:prSet presAssocID="{B773D5EE-B636-4F43-B731-C2CFC63676EC}" presName="childNode" presStyleLbl="node1" presStyleIdx="5" presStyleCnt="12">
        <dgm:presLayoutVars>
          <dgm:bulletEnabled val="1"/>
        </dgm:presLayoutVars>
      </dgm:prSet>
      <dgm:spPr/>
    </dgm:pt>
    <dgm:pt modelId="{D9D7B82A-FFC9-4E75-BAD6-75D64C803943}" type="pres">
      <dgm:prSet presAssocID="{B773D5EE-B636-4F43-B731-C2CFC63676EC}" presName="aSpace2" presStyleCnt="0"/>
      <dgm:spPr/>
    </dgm:pt>
    <dgm:pt modelId="{B141C6B4-22BD-40B9-A028-74CD3F8BBE78}" type="pres">
      <dgm:prSet presAssocID="{90B3CFED-87EA-4481-B187-96B0EC068142}" presName="childNode" presStyleLbl="node1" presStyleIdx="6" presStyleCnt="12">
        <dgm:presLayoutVars>
          <dgm:bulletEnabled val="1"/>
        </dgm:presLayoutVars>
      </dgm:prSet>
      <dgm:spPr/>
    </dgm:pt>
    <dgm:pt modelId="{229627E3-0F20-49A8-878C-16E21D23ACCC}" type="pres">
      <dgm:prSet presAssocID="{90B3CFED-87EA-4481-B187-96B0EC068142}" presName="aSpace2" presStyleCnt="0"/>
      <dgm:spPr/>
    </dgm:pt>
    <dgm:pt modelId="{3596C622-89ED-46BB-88ED-FCBB6585C138}" type="pres">
      <dgm:prSet presAssocID="{C2422016-A7B6-4EFF-B16F-45E0C33EADF9}" presName="childNode" presStyleLbl="node1" presStyleIdx="7" presStyleCnt="12">
        <dgm:presLayoutVars>
          <dgm:bulletEnabled val="1"/>
        </dgm:presLayoutVars>
      </dgm:prSet>
      <dgm:spPr/>
    </dgm:pt>
    <dgm:pt modelId="{817CC127-D50D-4F87-9AF7-3DC370965C5B}" type="pres">
      <dgm:prSet presAssocID="{2CB9DBDF-9A0C-4096-9173-9F2F590692AD}" presName="aSpace" presStyleCnt="0"/>
      <dgm:spPr/>
    </dgm:pt>
    <dgm:pt modelId="{4D4900C9-4DF9-4BFA-A8CB-1E6450676201}" type="pres">
      <dgm:prSet presAssocID="{0AEA3E20-0A49-4A92-8B5F-BA0749CD9E33}" presName="compNode" presStyleCnt="0"/>
      <dgm:spPr/>
    </dgm:pt>
    <dgm:pt modelId="{EF468167-C67C-49C2-839A-C622F06CAB6F}" type="pres">
      <dgm:prSet presAssocID="{0AEA3E20-0A49-4A92-8B5F-BA0749CD9E33}" presName="aNode" presStyleLbl="bgShp" presStyleIdx="2" presStyleCnt="3"/>
      <dgm:spPr/>
    </dgm:pt>
    <dgm:pt modelId="{3A36EDDC-26C9-41BA-B1A6-7FE662FBFCF3}" type="pres">
      <dgm:prSet presAssocID="{0AEA3E20-0A49-4A92-8B5F-BA0749CD9E33}" presName="textNode" presStyleLbl="bgShp" presStyleIdx="2" presStyleCnt="3"/>
      <dgm:spPr/>
    </dgm:pt>
    <dgm:pt modelId="{644D37D8-159C-446E-9C06-2A90C6D0F98E}" type="pres">
      <dgm:prSet presAssocID="{0AEA3E20-0A49-4A92-8B5F-BA0749CD9E33}" presName="compChildNode" presStyleCnt="0"/>
      <dgm:spPr/>
    </dgm:pt>
    <dgm:pt modelId="{5FB75FAD-B4FE-4D33-9541-524E6796E253}" type="pres">
      <dgm:prSet presAssocID="{0AEA3E20-0A49-4A92-8B5F-BA0749CD9E33}" presName="theInnerList" presStyleCnt="0"/>
      <dgm:spPr/>
    </dgm:pt>
    <dgm:pt modelId="{827D641A-6E1B-462B-82A1-481C9617923D}" type="pres">
      <dgm:prSet presAssocID="{00E726C2-C667-4E88-8035-7E8533B06383}" presName="childNode" presStyleLbl="node1" presStyleIdx="8" presStyleCnt="12" custScaleY="181368">
        <dgm:presLayoutVars>
          <dgm:bulletEnabled val="1"/>
        </dgm:presLayoutVars>
      </dgm:prSet>
      <dgm:spPr/>
    </dgm:pt>
    <dgm:pt modelId="{64B7E17B-AE48-4C81-B134-83589CD87099}" type="pres">
      <dgm:prSet presAssocID="{00E726C2-C667-4E88-8035-7E8533B06383}" presName="aSpace2" presStyleCnt="0"/>
      <dgm:spPr/>
    </dgm:pt>
    <dgm:pt modelId="{913ED80F-749A-4D6D-9FF6-2B22F5135659}" type="pres">
      <dgm:prSet presAssocID="{0C4DB261-AFF5-4736-B033-13BC35D33F32}" presName="childNode" presStyleLbl="node1" presStyleIdx="9" presStyleCnt="12">
        <dgm:presLayoutVars>
          <dgm:bulletEnabled val="1"/>
        </dgm:presLayoutVars>
      </dgm:prSet>
      <dgm:spPr/>
    </dgm:pt>
    <dgm:pt modelId="{A2F79252-3966-420C-8452-536A25317A4E}" type="pres">
      <dgm:prSet presAssocID="{0C4DB261-AFF5-4736-B033-13BC35D33F32}" presName="aSpace2" presStyleCnt="0"/>
      <dgm:spPr/>
    </dgm:pt>
    <dgm:pt modelId="{DAF08508-6895-4B5B-8F0A-4D58A2121B51}" type="pres">
      <dgm:prSet presAssocID="{89F32D09-0F10-46D4-BF24-D46621158740}" presName="childNode" presStyleLbl="node1" presStyleIdx="10" presStyleCnt="12">
        <dgm:presLayoutVars>
          <dgm:bulletEnabled val="1"/>
        </dgm:presLayoutVars>
      </dgm:prSet>
      <dgm:spPr/>
    </dgm:pt>
    <dgm:pt modelId="{D53B4F7A-1ACC-4CC0-9A87-A141F28EFF49}" type="pres">
      <dgm:prSet presAssocID="{89F32D09-0F10-46D4-BF24-D46621158740}" presName="aSpace2" presStyleCnt="0"/>
      <dgm:spPr/>
    </dgm:pt>
    <dgm:pt modelId="{C270E920-F5C0-41F2-9421-1AD0B7677F7E}" type="pres">
      <dgm:prSet presAssocID="{A109902E-2192-4BA5-A899-2A30933A3301}" presName="childNode" presStyleLbl="node1" presStyleIdx="11" presStyleCnt="12">
        <dgm:presLayoutVars>
          <dgm:bulletEnabled val="1"/>
        </dgm:presLayoutVars>
      </dgm:prSet>
      <dgm:spPr/>
    </dgm:pt>
  </dgm:ptLst>
  <dgm:cxnLst>
    <dgm:cxn modelId="{E12D2C0D-47C6-404E-B430-00F4735B13F5}" srcId="{C9D034DA-DB8E-4956-B03A-29C75F6CCEAC}" destId="{328A3E9C-18FE-4C0F-83AF-08829C210340}" srcOrd="3" destOrd="0" parTransId="{C68BBB7C-0F91-4608-8DC0-2ABE26528C8C}" sibTransId="{CEC01DA7-BF8C-486D-A396-F75D35BE92EC}"/>
    <dgm:cxn modelId="{1398FA13-A3D0-447E-8D2B-C84414105973}" type="presOf" srcId="{90B3CFED-87EA-4481-B187-96B0EC068142}" destId="{B141C6B4-22BD-40B9-A028-74CD3F8BBE78}" srcOrd="0" destOrd="0" presId="urn:microsoft.com/office/officeart/2005/8/layout/lProcess2"/>
    <dgm:cxn modelId="{EA2ECD16-2C41-4EE2-838F-6236B53E1890}" srcId="{0AEA3E20-0A49-4A92-8B5F-BA0749CD9E33}" destId="{00E726C2-C667-4E88-8035-7E8533B06383}" srcOrd="0" destOrd="0" parTransId="{FEA04DC9-0D85-4C73-94FA-F38D26E5D49C}" sibTransId="{2A63E21C-A5BA-4DF9-B424-072D634FC493}"/>
    <dgm:cxn modelId="{29076922-475B-49BB-8B65-71A06EDB1A59}" srcId="{A86AE60B-070A-4D9A-AF8B-43D0DE0BCB56}" destId="{C9D034DA-DB8E-4956-B03A-29C75F6CCEAC}" srcOrd="0" destOrd="0" parTransId="{EECCBB25-5895-44BE-8193-A44AB29F0C11}" sibTransId="{ABDF8AAD-3C03-4DD4-8939-42ECDD5BE967}"/>
    <dgm:cxn modelId="{8303FC22-E0F0-4FC7-B521-08AA29D278E9}" srcId="{2CB9DBDF-9A0C-4096-9173-9F2F590692AD}" destId="{90B3CFED-87EA-4481-B187-96B0EC068142}" srcOrd="2" destOrd="0" parTransId="{A3B7380B-8009-4B3D-89AA-BE303AA49680}" sibTransId="{F4801340-686E-4328-A9A7-825391E75716}"/>
    <dgm:cxn modelId="{1F867E23-A9D8-4AD5-AEEB-E97DD6C0F06F}" srcId="{C9D034DA-DB8E-4956-B03A-29C75F6CCEAC}" destId="{98B19911-2813-403E-92C4-A01761D5B942}" srcOrd="1" destOrd="0" parTransId="{51227B36-43E3-481E-AFD8-9A8573D636FF}" sibTransId="{9607D92C-13BB-48B4-8C49-C01228FE233A}"/>
    <dgm:cxn modelId="{3B6DD925-D6C5-442B-BEA7-724C1AF63396}" type="presOf" srcId="{77634288-BCE1-435F-99A3-9297B2C954AE}" destId="{103CEA5E-5250-4639-9E00-38A3A72ED0AE}" srcOrd="0" destOrd="0" presId="urn:microsoft.com/office/officeart/2005/8/layout/lProcess2"/>
    <dgm:cxn modelId="{06FAAD26-C8B0-436C-ADC0-48DCD6773590}" type="presOf" srcId="{2CB9DBDF-9A0C-4096-9173-9F2F590692AD}" destId="{44F8A94C-ADB8-4FBD-8B5A-EE7E35D75EE7}" srcOrd="0" destOrd="0" presId="urn:microsoft.com/office/officeart/2005/8/layout/lProcess2"/>
    <dgm:cxn modelId="{00FB2B28-EB65-4BB3-B1ED-339995802076}" srcId="{2CB9DBDF-9A0C-4096-9173-9F2F590692AD}" destId="{C2422016-A7B6-4EFF-B16F-45E0C33EADF9}" srcOrd="3" destOrd="0" parTransId="{24AED4AF-63B3-47B5-9816-2D2BF0F2BD61}" sibTransId="{06D2926B-E2A0-4C6B-8443-1D69AC2AB0A3}"/>
    <dgm:cxn modelId="{E56CDE2F-6A1B-4D4B-8CA0-DD05B40DB267}" type="presOf" srcId="{B773D5EE-B636-4F43-B731-C2CFC63676EC}" destId="{000CFD3F-5AEB-4803-8AC3-658347500CC2}" srcOrd="0" destOrd="0" presId="urn:microsoft.com/office/officeart/2005/8/layout/lProcess2"/>
    <dgm:cxn modelId="{AE21D433-E5D6-4109-AE86-8AA18EF57DAF}" type="presOf" srcId="{A9343295-894A-4F3D-8DFB-06F2B3C4F702}" destId="{80619A5E-3149-4A6A-8CC9-E452CACC118D}" srcOrd="0" destOrd="0" presId="urn:microsoft.com/office/officeart/2005/8/layout/lProcess2"/>
    <dgm:cxn modelId="{07E43B3D-C399-4E8A-9E3A-EB37D218B806}" srcId="{0AEA3E20-0A49-4A92-8B5F-BA0749CD9E33}" destId="{A109902E-2192-4BA5-A899-2A30933A3301}" srcOrd="3" destOrd="0" parTransId="{4DCB1FEA-0D20-450B-BFEF-090DEF96A8EE}" sibTransId="{51411368-8BC2-48DD-9D0D-C60BB203B50F}"/>
    <dgm:cxn modelId="{4275C440-7517-475D-82B9-9AF8B34683E5}" type="presOf" srcId="{27D6C0B8-3C3B-46CD-AA32-5B84DB59497C}" destId="{115FDD17-3BBD-40F9-A7DF-15CABE7FE409}" srcOrd="0" destOrd="0" presId="urn:microsoft.com/office/officeart/2005/8/layout/lProcess2"/>
    <dgm:cxn modelId="{3CA54641-8643-4D28-BE8D-BC143A6BF753}" type="presOf" srcId="{0C4DB261-AFF5-4736-B033-13BC35D33F32}" destId="{913ED80F-749A-4D6D-9FF6-2B22F5135659}" srcOrd="0" destOrd="0" presId="urn:microsoft.com/office/officeart/2005/8/layout/lProcess2"/>
    <dgm:cxn modelId="{144B5742-A8C8-4BDE-B65B-FFEE5874CD20}" type="presOf" srcId="{89F32D09-0F10-46D4-BF24-D46621158740}" destId="{DAF08508-6895-4B5B-8F0A-4D58A2121B51}" srcOrd="0" destOrd="0" presId="urn:microsoft.com/office/officeart/2005/8/layout/lProcess2"/>
    <dgm:cxn modelId="{D8A97C62-F6A5-4C6B-9928-B29846A79631}" type="presOf" srcId="{98B19911-2813-403E-92C4-A01761D5B942}" destId="{F9442A7B-D862-45EF-AD5E-9A485DD285DC}" srcOrd="0" destOrd="0" presId="urn:microsoft.com/office/officeart/2005/8/layout/lProcess2"/>
    <dgm:cxn modelId="{7ED1CC64-0522-4B22-9AD5-AB655E6201DC}" srcId="{A86AE60B-070A-4D9A-AF8B-43D0DE0BCB56}" destId="{2CB9DBDF-9A0C-4096-9173-9F2F590692AD}" srcOrd="1" destOrd="0" parTransId="{49B919B8-C609-4B75-A3C7-D5FC664AF13C}" sibTransId="{FAA0D767-3C02-455B-994D-E6777216F1CB}"/>
    <dgm:cxn modelId="{E2303A66-32F2-4CDA-8134-2A95DD296A99}" srcId="{C9D034DA-DB8E-4956-B03A-29C75F6CCEAC}" destId="{77634288-BCE1-435F-99A3-9297B2C954AE}" srcOrd="0" destOrd="0" parTransId="{CA50E07E-7507-4852-955F-873DD4DEE0EF}" sibTransId="{13CFE705-00DA-4318-95F4-87A86E750BA2}"/>
    <dgm:cxn modelId="{3179BF4D-DB08-487B-A41A-19E03484B46D}" type="presOf" srcId="{A86AE60B-070A-4D9A-AF8B-43D0DE0BCB56}" destId="{27212398-99A9-4096-BBE7-6DC5849B653C}" srcOrd="0" destOrd="0" presId="urn:microsoft.com/office/officeart/2005/8/layout/lProcess2"/>
    <dgm:cxn modelId="{D44FCB83-CA3C-4C2E-934E-4868E06FC511}" type="presOf" srcId="{C9D034DA-DB8E-4956-B03A-29C75F6CCEAC}" destId="{361A989A-9FFE-49D5-BC5B-C92E7DD08C70}" srcOrd="1" destOrd="0" presId="urn:microsoft.com/office/officeart/2005/8/layout/lProcess2"/>
    <dgm:cxn modelId="{107ED191-7A63-4C79-ABE8-98F35421B069}" srcId="{0AEA3E20-0A49-4A92-8B5F-BA0749CD9E33}" destId="{89F32D09-0F10-46D4-BF24-D46621158740}" srcOrd="2" destOrd="0" parTransId="{A24A7B6D-2770-4854-A62C-4AF58794CCA6}" sibTransId="{37F905F3-6161-4DDA-9EF7-55CEE7C37A99}"/>
    <dgm:cxn modelId="{DF02B59E-25DE-45C6-8423-5179159673C9}" type="presOf" srcId="{A109902E-2192-4BA5-A899-2A30933A3301}" destId="{C270E920-F5C0-41F2-9421-1AD0B7677F7E}" srcOrd="0" destOrd="0" presId="urn:microsoft.com/office/officeart/2005/8/layout/lProcess2"/>
    <dgm:cxn modelId="{2DC7CCA1-94B0-4CD6-9F3E-830827127F44}" srcId="{2CB9DBDF-9A0C-4096-9173-9F2F590692AD}" destId="{A9343295-894A-4F3D-8DFB-06F2B3C4F702}" srcOrd="0" destOrd="0" parTransId="{0E8AFDF3-F9E7-44F3-8A56-8C5EA64A56E9}" sibTransId="{38FBFE5E-991E-430B-A0C8-4FCB9CA009A1}"/>
    <dgm:cxn modelId="{A05AAFA2-4656-4D19-AD60-FCB1E8A7163E}" type="presOf" srcId="{C9D034DA-DB8E-4956-B03A-29C75F6CCEAC}" destId="{DCC9FF93-CDFA-464A-A75F-C45C1317BB84}" srcOrd="0" destOrd="0" presId="urn:microsoft.com/office/officeart/2005/8/layout/lProcess2"/>
    <dgm:cxn modelId="{E24DF8A4-5B13-4BAC-BF0B-07BC77D24821}" type="presOf" srcId="{C2422016-A7B6-4EFF-B16F-45E0C33EADF9}" destId="{3596C622-89ED-46BB-88ED-FCBB6585C138}" srcOrd="0" destOrd="0" presId="urn:microsoft.com/office/officeart/2005/8/layout/lProcess2"/>
    <dgm:cxn modelId="{7A6A84B1-CE94-484E-908A-8683DE7C9806}" type="presOf" srcId="{00E726C2-C667-4E88-8035-7E8533B06383}" destId="{827D641A-6E1B-462B-82A1-481C9617923D}" srcOrd="0" destOrd="0" presId="urn:microsoft.com/office/officeart/2005/8/layout/lProcess2"/>
    <dgm:cxn modelId="{E297F0BC-766F-46B7-99B9-1589B5671962}" type="presOf" srcId="{2CB9DBDF-9A0C-4096-9173-9F2F590692AD}" destId="{1F34CE8E-6A1E-4673-AD9E-567525E2D530}" srcOrd="1" destOrd="0" presId="urn:microsoft.com/office/officeart/2005/8/layout/lProcess2"/>
    <dgm:cxn modelId="{ED6A00C8-371B-4109-8C7E-77D747DDC0AC}" type="presOf" srcId="{328A3E9C-18FE-4C0F-83AF-08829C210340}" destId="{86E87D5F-B307-4EF8-8E0D-11AEDCFFF384}" srcOrd="0" destOrd="0" presId="urn:microsoft.com/office/officeart/2005/8/layout/lProcess2"/>
    <dgm:cxn modelId="{F6202ECC-A48C-4232-89A6-842981382917}" srcId="{2CB9DBDF-9A0C-4096-9173-9F2F590692AD}" destId="{B773D5EE-B636-4F43-B731-C2CFC63676EC}" srcOrd="1" destOrd="0" parTransId="{AF0AFAF7-29AF-49F0-AAF1-DF000E90FA45}" sibTransId="{A4E5BD14-FA12-4AFD-8D52-87BA63CB13BC}"/>
    <dgm:cxn modelId="{6919A0CD-A67D-487B-B4FF-45BF226DF4B2}" srcId="{C9D034DA-DB8E-4956-B03A-29C75F6CCEAC}" destId="{27D6C0B8-3C3B-46CD-AA32-5B84DB59497C}" srcOrd="2" destOrd="0" parTransId="{E0120E27-912A-4BD3-A25F-4BE9A7624450}" sibTransId="{DD509E06-9535-4CAD-AA49-24F07E1C6AF8}"/>
    <dgm:cxn modelId="{204890DD-FA65-44F9-91A7-7821F2EEE65E}" type="presOf" srcId="{0AEA3E20-0A49-4A92-8B5F-BA0749CD9E33}" destId="{3A36EDDC-26C9-41BA-B1A6-7FE662FBFCF3}" srcOrd="1" destOrd="0" presId="urn:microsoft.com/office/officeart/2005/8/layout/lProcess2"/>
    <dgm:cxn modelId="{44FABAEF-96DC-49D0-BF68-54C31FA3F06B}" srcId="{A86AE60B-070A-4D9A-AF8B-43D0DE0BCB56}" destId="{0AEA3E20-0A49-4A92-8B5F-BA0749CD9E33}" srcOrd="2" destOrd="0" parTransId="{903DA798-43CC-4FA9-84BC-D312DAC14C09}" sibTransId="{BA1A320B-09F7-4786-B205-FA61847B099E}"/>
    <dgm:cxn modelId="{785BACF6-DBA7-429F-BF6B-3D343D4DE008}" type="presOf" srcId="{0AEA3E20-0A49-4A92-8B5F-BA0749CD9E33}" destId="{EF468167-C67C-49C2-839A-C622F06CAB6F}" srcOrd="0" destOrd="0" presId="urn:microsoft.com/office/officeart/2005/8/layout/lProcess2"/>
    <dgm:cxn modelId="{2E511CFD-BC4E-43FD-ADD5-258467B55286}" srcId="{0AEA3E20-0A49-4A92-8B5F-BA0749CD9E33}" destId="{0C4DB261-AFF5-4736-B033-13BC35D33F32}" srcOrd="1" destOrd="0" parTransId="{05B89D92-BEA8-473E-93EA-89055D95B4DF}" sibTransId="{50E4AB63-A4C1-4BF1-8FFA-5C4710FB4AA2}"/>
    <dgm:cxn modelId="{2DD667C5-C682-47CD-B28C-CEBBFEE0149E}" type="presParOf" srcId="{27212398-99A9-4096-BBE7-6DC5849B653C}" destId="{5269004A-CC66-4653-917D-A8F449CA4D6D}" srcOrd="0" destOrd="0" presId="urn:microsoft.com/office/officeart/2005/8/layout/lProcess2"/>
    <dgm:cxn modelId="{98915CDC-836D-48B2-81AE-BAB879B9ED61}" type="presParOf" srcId="{5269004A-CC66-4653-917D-A8F449CA4D6D}" destId="{DCC9FF93-CDFA-464A-A75F-C45C1317BB84}" srcOrd="0" destOrd="0" presId="urn:microsoft.com/office/officeart/2005/8/layout/lProcess2"/>
    <dgm:cxn modelId="{82ED4958-4F37-4E28-B4A5-D80DD0830589}" type="presParOf" srcId="{5269004A-CC66-4653-917D-A8F449CA4D6D}" destId="{361A989A-9FFE-49D5-BC5B-C92E7DD08C70}" srcOrd="1" destOrd="0" presId="urn:microsoft.com/office/officeart/2005/8/layout/lProcess2"/>
    <dgm:cxn modelId="{1F568C40-10CA-427C-9CD3-BBF9B7F1E499}" type="presParOf" srcId="{5269004A-CC66-4653-917D-A8F449CA4D6D}" destId="{AB62D1E5-68F5-45B5-BC79-35E7402B9309}" srcOrd="2" destOrd="0" presId="urn:microsoft.com/office/officeart/2005/8/layout/lProcess2"/>
    <dgm:cxn modelId="{158AC660-4EE1-42D2-9AE5-9D90CD9BA262}" type="presParOf" srcId="{AB62D1E5-68F5-45B5-BC79-35E7402B9309}" destId="{39446C4D-EFE8-4306-B48B-CE14890BF033}" srcOrd="0" destOrd="0" presId="urn:microsoft.com/office/officeart/2005/8/layout/lProcess2"/>
    <dgm:cxn modelId="{4D5B201B-D852-41B5-8B20-38FF979E0EB2}" type="presParOf" srcId="{39446C4D-EFE8-4306-B48B-CE14890BF033}" destId="{103CEA5E-5250-4639-9E00-38A3A72ED0AE}" srcOrd="0" destOrd="0" presId="urn:microsoft.com/office/officeart/2005/8/layout/lProcess2"/>
    <dgm:cxn modelId="{465683C2-519E-4579-BBDA-87D1A351D7B0}" type="presParOf" srcId="{39446C4D-EFE8-4306-B48B-CE14890BF033}" destId="{2810B1D5-7B79-4673-8287-FAE72BCE855A}" srcOrd="1" destOrd="0" presId="urn:microsoft.com/office/officeart/2005/8/layout/lProcess2"/>
    <dgm:cxn modelId="{633421AE-F307-48CE-BBF4-80881401CE7F}" type="presParOf" srcId="{39446C4D-EFE8-4306-B48B-CE14890BF033}" destId="{F9442A7B-D862-45EF-AD5E-9A485DD285DC}" srcOrd="2" destOrd="0" presId="urn:microsoft.com/office/officeart/2005/8/layout/lProcess2"/>
    <dgm:cxn modelId="{93DC6AFB-F47C-47B7-82DF-96929FEFEF06}" type="presParOf" srcId="{39446C4D-EFE8-4306-B48B-CE14890BF033}" destId="{F59011FB-DF36-4EC7-A760-A61EA2B6F3A4}" srcOrd="3" destOrd="0" presId="urn:microsoft.com/office/officeart/2005/8/layout/lProcess2"/>
    <dgm:cxn modelId="{8F124D1E-CF24-462D-A956-67A733B5B25C}" type="presParOf" srcId="{39446C4D-EFE8-4306-B48B-CE14890BF033}" destId="{115FDD17-3BBD-40F9-A7DF-15CABE7FE409}" srcOrd="4" destOrd="0" presId="urn:microsoft.com/office/officeart/2005/8/layout/lProcess2"/>
    <dgm:cxn modelId="{AE37DA93-B329-4123-BC47-4DE535B098F2}" type="presParOf" srcId="{39446C4D-EFE8-4306-B48B-CE14890BF033}" destId="{F2A1E11F-4C44-4612-968E-3DB025231551}" srcOrd="5" destOrd="0" presId="urn:microsoft.com/office/officeart/2005/8/layout/lProcess2"/>
    <dgm:cxn modelId="{A0DCD78F-4919-46E8-9B51-FFEBF570B89F}" type="presParOf" srcId="{39446C4D-EFE8-4306-B48B-CE14890BF033}" destId="{86E87D5F-B307-4EF8-8E0D-11AEDCFFF384}" srcOrd="6" destOrd="0" presId="urn:microsoft.com/office/officeart/2005/8/layout/lProcess2"/>
    <dgm:cxn modelId="{9CA7A31B-E60B-493B-8E9A-5C0D065CA1B3}" type="presParOf" srcId="{27212398-99A9-4096-BBE7-6DC5849B653C}" destId="{CD503A7F-784D-4FF4-A2F5-8DF8E8FAB8C6}" srcOrd="1" destOrd="0" presId="urn:microsoft.com/office/officeart/2005/8/layout/lProcess2"/>
    <dgm:cxn modelId="{305B54FD-65A9-4D40-AE16-90FD5C0EB432}" type="presParOf" srcId="{27212398-99A9-4096-BBE7-6DC5849B653C}" destId="{05CFE40A-EE31-4C59-8259-EB43D7FD2ED2}" srcOrd="2" destOrd="0" presId="urn:microsoft.com/office/officeart/2005/8/layout/lProcess2"/>
    <dgm:cxn modelId="{58A946AF-27EB-4B5B-99E6-1C8354C5B6DF}" type="presParOf" srcId="{05CFE40A-EE31-4C59-8259-EB43D7FD2ED2}" destId="{44F8A94C-ADB8-4FBD-8B5A-EE7E35D75EE7}" srcOrd="0" destOrd="0" presId="urn:microsoft.com/office/officeart/2005/8/layout/lProcess2"/>
    <dgm:cxn modelId="{3E7A31EC-D6B8-43CC-88F4-48731DC0B13A}" type="presParOf" srcId="{05CFE40A-EE31-4C59-8259-EB43D7FD2ED2}" destId="{1F34CE8E-6A1E-4673-AD9E-567525E2D530}" srcOrd="1" destOrd="0" presId="urn:microsoft.com/office/officeart/2005/8/layout/lProcess2"/>
    <dgm:cxn modelId="{A6C9BB16-39F5-4CCD-A6EC-26F8723BE813}" type="presParOf" srcId="{05CFE40A-EE31-4C59-8259-EB43D7FD2ED2}" destId="{3836340B-A9A4-4C66-801D-90570CA49104}" srcOrd="2" destOrd="0" presId="urn:microsoft.com/office/officeart/2005/8/layout/lProcess2"/>
    <dgm:cxn modelId="{A8D86685-B9B9-4075-A304-D73DD39298FF}" type="presParOf" srcId="{3836340B-A9A4-4C66-801D-90570CA49104}" destId="{95349DDC-D086-4479-9FCA-629D37A69F7D}" srcOrd="0" destOrd="0" presId="urn:microsoft.com/office/officeart/2005/8/layout/lProcess2"/>
    <dgm:cxn modelId="{B489F524-E680-426F-B3A9-6FDF4B3774B0}" type="presParOf" srcId="{95349DDC-D086-4479-9FCA-629D37A69F7D}" destId="{80619A5E-3149-4A6A-8CC9-E452CACC118D}" srcOrd="0" destOrd="0" presId="urn:microsoft.com/office/officeart/2005/8/layout/lProcess2"/>
    <dgm:cxn modelId="{EAC992C5-252E-43B6-BFCC-6D7916E99D1B}" type="presParOf" srcId="{95349DDC-D086-4479-9FCA-629D37A69F7D}" destId="{10464A55-E266-4748-AF58-33B98F57BCC5}" srcOrd="1" destOrd="0" presId="urn:microsoft.com/office/officeart/2005/8/layout/lProcess2"/>
    <dgm:cxn modelId="{41F2920C-F83B-441D-84FB-055562883B64}" type="presParOf" srcId="{95349DDC-D086-4479-9FCA-629D37A69F7D}" destId="{000CFD3F-5AEB-4803-8AC3-658347500CC2}" srcOrd="2" destOrd="0" presId="urn:microsoft.com/office/officeart/2005/8/layout/lProcess2"/>
    <dgm:cxn modelId="{38FBC2AB-F321-4F21-A1C0-67C54117B0D7}" type="presParOf" srcId="{95349DDC-D086-4479-9FCA-629D37A69F7D}" destId="{D9D7B82A-FFC9-4E75-BAD6-75D64C803943}" srcOrd="3" destOrd="0" presId="urn:microsoft.com/office/officeart/2005/8/layout/lProcess2"/>
    <dgm:cxn modelId="{A174FD8D-BE51-4D51-979F-DBDD978F9B20}" type="presParOf" srcId="{95349DDC-D086-4479-9FCA-629D37A69F7D}" destId="{B141C6B4-22BD-40B9-A028-74CD3F8BBE78}" srcOrd="4" destOrd="0" presId="urn:microsoft.com/office/officeart/2005/8/layout/lProcess2"/>
    <dgm:cxn modelId="{54E38805-C035-4029-B0F6-502AB931FBE4}" type="presParOf" srcId="{95349DDC-D086-4479-9FCA-629D37A69F7D}" destId="{229627E3-0F20-49A8-878C-16E21D23ACCC}" srcOrd="5" destOrd="0" presId="urn:microsoft.com/office/officeart/2005/8/layout/lProcess2"/>
    <dgm:cxn modelId="{1C453632-DDBA-4680-B027-267DAFD5E939}" type="presParOf" srcId="{95349DDC-D086-4479-9FCA-629D37A69F7D}" destId="{3596C622-89ED-46BB-88ED-FCBB6585C138}" srcOrd="6" destOrd="0" presId="urn:microsoft.com/office/officeart/2005/8/layout/lProcess2"/>
    <dgm:cxn modelId="{29511C7D-5303-479A-860E-EEA676400AC1}" type="presParOf" srcId="{27212398-99A9-4096-BBE7-6DC5849B653C}" destId="{817CC127-D50D-4F87-9AF7-3DC370965C5B}" srcOrd="3" destOrd="0" presId="urn:microsoft.com/office/officeart/2005/8/layout/lProcess2"/>
    <dgm:cxn modelId="{D0296203-133C-40D4-99A3-B5FD6AFE4485}" type="presParOf" srcId="{27212398-99A9-4096-BBE7-6DC5849B653C}" destId="{4D4900C9-4DF9-4BFA-A8CB-1E6450676201}" srcOrd="4" destOrd="0" presId="urn:microsoft.com/office/officeart/2005/8/layout/lProcess2"/>
    <dgm:cxn modelId="{B51AC1FD-8C4D-4A7A-B9BE-7EE4460EC939}" type="presParOf" srcId="{4D4900C9-4DF9-4BFA-A8CB-1E6450676201}" destId="{EF468167-C67C-49C2-839A-C622F06CAB6F}" srcOrd="0" destOrd="0" presId="urn:microsoft.com/office/officeart/2005/8/layout/lProcess2"/>
    <dgm:cxn modelId="{EB146452-AE35-413E-B03B-08B758A6397A}" type="presParOf" srcId="{4D4900C9-4DF9-4BFA-A8CB-1E6450676201}" destId="{3A36EDDC-26C9-41BA-B1A6-7FE662FBFCF3}" srcOrd="1" destOrd="0" presId="urn:microsoft.com/office/officeart/2005/8/layout/lProcess2"/>
    <dgm:cxn modelId="{AE09551D-58F9-4A28-9191-FA7A4F1D68FC}" type="presParOf" srcId="{4D4900C9-4DF9-4BFA-A8CB-1E6450676201}" destId="{644D37D8-159C-446E-9C06-2A90C6D0F98E}" srcOrd="2" destOrd="0" presId="urn:microsoft.com/office/officeart/2005/8/layout/lProcess2"/>
    <dgm:cxn modelId="{2289AC73-D87E-4AB3-8FCD-02388E956452}" type="presParOf" srcId="{644D37D8-159C-446E-9C06-2A90C6D0F98E}" destId="{5FB75FAD-B4FE-4D33-9541-524E6796E253}" srcOrd="0" destOrd="0" presId="urn:microsoft.com/office/officeart/2005/8/layout/lProcess2"/>
    <dgm:cxn modelId="{514F3B3B-FAF6-4DEF-B727-495FDE2E1C5E}" type="presParOf" srcId="{5FB75FAD-B4FE-4D33-9541-524E6796E253}" destId="{827D641A-6E1B-462B-82A1-481C9617923D}" srcOrd="0" destOrd="0" presId="urn:microsoft.com/office/officeart/2005/8/layout/lProcess2"/>
    <dgm:cxn modelId="{813727CB-3AB6-479F-8E47-CF37E547FDA2}" type="presParOf" srcId="{5FB75FAD-B4FE-4D33-9541-524E6796E253}" destId="{64B7E17B-AE48-4C81-B134-83589CD87099}" srcOrd="1" destOrd="0" presId="urn:microsoft.com/office/officeart/2005/8/layout/lProcess2"/>
    <dgm:cxn modelId="{94C2BC26-A549-4D0F-BBC2-85E6F197491C}" type="presParOf" srcId="{5FB75FAD-B4FE-4D33-9541-524E6796E253}" destId="{913ED80F-749A-4D6D-9FF6-2B22F5135659}" srcOrd="2" destOrd="0" presId="urn:microsoft.com/office/officeart/2005/8/layout/lProcess2"/>
    <dgm:cxn modelId="{B5FFDB5E-670D-47C3-8513-C7F6E17FF924}" type="presParOf" srcId="{5FB75FAD-B4FE-4D33-9541-524E6796E253}" destId="{A2F79252-3966-420C-8452-536A25317A4E}" srcOrd="3" destOrd="0" presId="urn:microsoft.com/office/officeart/2005/8/layout/lProcess2"/>
    <dgm:cxn modelId="{16208439-5349-4012-A1D6-9CEFF51B4101}" type="presParOf" srcId="{5FB75FAD-B4FE-4D33-9541-524E6796E253}" destId="{DAF08508-6895-4B5B-8F0A-4D58A2121B51}" srcOrd="4" destOrd="0" presId="urn:microsoft.com/office/officeart/2005/8/layout/lProcess2"/>
    <dgm:cxn modelId="{187C9300-B129-4300-B890-CF9799A53B4D}" type="presParOf" srcId="{5FB75FAD-B4FE-4D33-9541-524E6796E253}" destId="{D53B4F7A-1ACC-4CC0-9A87-A141F28EFF49}" srcOrd="5" destOrd="0" presId="urn:microsoft.com/office/officeart/2005/8/layout/lProcess2"/>
    <dgm:cxn modelId="{317F180F-EE0F-42A7-A1C2-0CBEBDE7AE59}" type="presParOf" srcId="{5FB75FAD-B4FE-4D33-9541-524E6796E253}" destId="{C270E920-F5C0-41F2-9421-1AD0B7677F7E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682EDB-152C-416A-A562-D3478B4852BE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D51462F6-28B9-4095-A89B-993785E50505}">
      <dgm:prSet phldrT="[Text]" custT="1"/>
      <dgm:spPr>
        <a:solidFill>
          <a:srgbClr val="BFBFBF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0" tIns="91440" rtlCol="0"/>
        <a:lstStyle/>
        <a:p>
          <a:pPr rtl="0"/>
          <a:r>
            <a:rPr lang="ru-RU" sz="3600" b="1" noProof="0" dirty="0">
              <a:latin typeface="Calibri" panose="020F0502020204030204" pitchFamily="34" charset="0"/>
            </a:rPr>
            <a:t>1</a:t>
          </a:r>
        </a:p>
      </dgm:t>
    </dgm:pt>
    <dgm:pt modelId="{20B93663-B6B4-41DE-86D6-78EEC5C7C2B4}" type="parTrans" cxnId="{D102D827-991F-44F0-A740-4B858943A669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16769D66-C735-4872-8E6D-AA7CAA4C45E1}" type="sibTrans" cxnId="{D102D827-991F-44F0-A740-4B858943A669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7049C50B-36E9-4FF4-AA33-7CA10265BF1F}">
      <dgm:prSet phldrT="[Text]" custT="1"/>
      <dgm:spPr>
        <a:solidFill>
          <a:srgbClr val="BFBFBF"/>
        </a:solidFill>
        <a:ln>
          <a:noFill/>
        </a:ln>
      </dgm:spPr>
      <dgm:t>
        <a:bodyPr rIns="365760" rtlCol="0"/>
        <a:lstStyle/>
        <a:p>
          <a:pPr algn="ctr" rtl="0"/>
          <a:r>
            <a:rPr lang="uk-UA" sz="2000" dirty="0">
              <a:solidFill>
                <a:schemeClr val="accent1">
                  <a:lumMod val="75000"/>
                </a:schemeClr>
              </a:solidFill>
            </a:rPr>
            <a:t>Пишіть за методом GOSS: мета, перешкода, рішення і початок. </a:t>
          </a:r>
          <a:endParaRPr lang="ru-RU" sz="2000" noProof="0" dirty="0">
            <a:solidFill>
              <a:schemeClr val="accent1">
                <a:lumMod val="75000"/>
              </a:schemeClr>
            </a:solidFill>
            <a:latin typeface="Calibri" panose="020F0502020204030204" pitchFamily="34" charset="0"/>
          </a:endParaRPr>
        </a:p>
      </dgm:t>
    </dgm:pt>
    <dgm:pt modelId="{DB46852E-DC69-4686-A03B-720D4A5404B3}" type="parTrans" cxnId="{C4806651-84F2-477A-8A58-F821780738E0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7E90867C-7092-4646-8E62-6B8CB0220464}" type="sibTrans" cxnId="{C4806651-84F2-477A-8A58-F821780738E0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7B09E43F-4F2C-46FB-9889-01169F0AFAA3}">
      <dgm:prSet phldrT="[Text]" custT="1"/>
      <dgm:spPr>
        <a:solidFill>
          <a:srgbClr val="A6A6A6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91440" rtlCol="0"/>
        <a:lstStyle/>
        <a:p>
          <a:pPr rtl="0"/>
          <a:r>
            <a:rPr lang="ru-RU" sz="2000" b="1" noProof="0" dirty="0">
              <a:latin typeface="Calibri" panose="020F0502020204030204" pitchFamily="34" charset="0"/>
            </a:rPr>
            <a:t>2</a:t>
          </a:r>
          <a:endParaRPr lang="ru-RU" sz="2000" b="1" noProof="0" dirty="0">
            <a:solidFill>
              <a:schemeClr val="accent1">
                <a:lumMod val="75000"/>
              </a:schemeClr>
            </a:solidFill>
            <a:latin typeface="Calibri" panose="020F0502020204030204" pitchFamily="34" charset="0"/>
          </a:endParaRPr>
        </a:p>
      </dgm:t>
    </dgm:pt>
    <dgm:pt modelId="{CA2E8FC9-8363-49DF-BAB5-510F9BBC6FE9}" type="parTrans" cxnId="{BF0B4F65-B7F8-4FB3-888A-CAB3A6BE6CC3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32B778DC-209A-486F-A808-C1529FD95646}" type="sibTrans" cxnId="{BF0B4F65-B7F8-4FB3-888A-CAB3A6BE6CC3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21A54394-56DD-4181-BB97-BB470171AE39}">
      <dgm:prSet phldrT="[Text]" custT="1"/>
      <dgm:spPr>
        <a:solidFill>
          <a:srgbClr val="A6A6A6"/>
        </a:solidFill>
        <a:ln>
          <a:noFill/>
        </a:ln>
      </dgm:spPr>
      <dgm:t>
        <a:bodyPr rIns="365760" rtlCol="0"/>
        <a:lstStyle/>
        <a:p>
          <a:pPr algn="ctr" rtl="0"/>
          <a:r>
            <a:rPr lang="uk-UA" sz="2000" dirty="0">
              <a:solidFill>
                <a:srgbClr val="FFC000"/>
              </a:solidFill>
            </a:rPr>
            <a:t>Поєднуйте історії з фактами</a:t>
          </a:r>
          <a:endParaRPr lang="ru-RU" sz="2000" noProof="0" dirty="0">
            <a:solidFill>
              <a:srgbClr val="FFC000"/>
            </a:solidFill>
            <a:latin typeface="Calibri" panose="020F0502020204030204" pitchFamily="34" charset="0"/>
          </a:endParaRPr>
        </a:p>
      </dgm:t>
    </dgm:pt>
    <dgm:pt modelId="{A0DEDE4F-0455-4E37-B464-6FA4CE794450}" type="parTrans" cxnId="{69D344CC-85A0-4838-8F5F-C1A98DCC502F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80E99721-DEEC-4624-9AB6-3412D1B03FA1}" type="sibTrans" cxnId="{69D344CC-85A0-4838-8F5F-C1A98DCC502F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B389E4E7-5C41-40E3-BFA8-34C9717011E0}">
      <dgm:prSet custT="1"/>
      <dgm:spPr>
        <a:solidFill>
          <a:srgbClr val="7F7F7F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91440" rtlCol="0"/>
        <a:lstStyle/>
        <a:p>
          <a:pPr rtl="0"/>
          <a:r>
            <a:rPr lang="ru-RU" sz="3600" b="1" noProof="0" dirty="0">
              <a:latin typeface="Calibri" panose="020F0502020204030204" pitchFamily="34" charset="0"/>
            </a:rPr>
            <a:t>3</a:t>
          </a:r>
        </a:p>
      </dgm:t>
    </dgm:pt>
    <dgm:pt modelId="{6E107221-F1E8-40D5-B50F-779FE5D5C4A9}" type="parTrans" cxnId="{83975A53-541B-4F6B-9D93-E82DF997CD1D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1CB656DD-F820-4E7C-A829-A7BF7FF9B84E}" type="sibTrans" cxnId="{83975A53-541B-4F6B-9D93-E82DF997CD1D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DC03E4C6-CF03-4142-92CF-C0521F6E49C5}">
      <dgm:prSet custT="1"/>
      <dgm:spPr>
        <a:solidFill>
          <a:srgbClr val="595959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91440" rtlCol="0"/>
        <a:lstStyle/>
        <a:p>
          <a:pPr rtl="0"/>
          <a:r>
            <a:rPr lang="ru-RU" sz="3600" b="1" noProof="0" dirty="0">
              <a:latin typeface="Calibri" panose="020F0502020204030204" pitchFamily="34" charset="0"/>
            </a:rPr>
            <a:t>4</a:t>
          </a:r>
        </a:p>
      </dgm:t>
    </dgm:pt>
    <dgm:pt modelId="{3F08C9B5-C168-4E6E-AC53-2F885459EAAE}" type="parTrans" cxnId="{E4BD15C6-BD80-41A7-9655-5ACE1DA054CD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7E01305A-461D-4960-8FFC-F58703151891}" type="sibTrans" cxnId="{E4BD15C6-BD80-41A7-9655-5ACE1DA054CD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4A1410C0-8F71-40B6-88E1-99D7E5715612}">
      <dgm:prSet custT="1"/>
      <dgm:spPr>
        <a:solidFill>
          <a:srgbClr val="7F7F7F"/>
        </a:solidFill>
        <a:ln>
          <a:noFill/>
        </a:ln>
        <a:effectLst/>
      </dgm:spPr>
      <dgm:t>
        <a:bodyPr rIns="365760" rtlCol="0"/>
        <a:lstStyle/>
        <a:p>
          <a:pPr algn="ctr" rtl="0"/>
          <a:r>
            <a:rPr lang="uk-UA" sz="2000" dirty="0">
              <a:solidFill>
                <a:srgbClr val="FFC000"/>
              </a:solidFill>
            </a:rPr>
            <a:t>Не розказуйте, а показуйте</a:t>
          </a:r>
          <a:endParaRPr lang="ru-RU" sz="2000" b="1" noProof="0" dirty="0">
            <a:solidFill>
              <a:srgbClr val="FFC000"/>
            </a:solidFill>
            <a:latin typeface="Calibri" panose="020F0502020204030204" pitchFamily="34" charset="0"/>
          </a:endParaRPr>
        </a:p>
      </dgm:t>
    </dgm:pt>
    <dgm:pt modelId="{6831A14A-9781-4DA3-9CAA-1A658F919C0F}" type="parTrans" cxnId="{DC658FC8-8357-4A00-8C3A-821FDD6B1383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C835B916-C6FA-46BA-82FB-1300EF521EB2}" type="sibTrans" cxnId="{DC658FC8-8357-4A00-8C3A-821FDD6B1383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AD5AE90F-13E7-40DC-A3F8-1C7F8D1A3675}">
      <dgm:prSet custT="1"/>
      <dgm:spPr>
        <a:solidFill>
          <a:srgbClr val="595959"/>
        </a:solidFill>
        <a:ln>
          <a:noFill/>
        </a:ln>
        <a:effectLst/>
      </dgm:spPr>
      <dgm:t>
        <a:bodyPr lIns="0" rIns="365760" rtlCol="0"/>
        <a:lstStyle/>
        <a:p>
          <a:pPr algn="ctr" rtl="0"/>
          <a:r>
            <a:rPr lang="uk-UA" sz="2000" dirty="0">
              <a:solidFill>
                <a:srgbClr val="FFC000"/>
              </a:solidFill>
            </a:rPr>
            <a:t>Збалансуйте фото і текст</a:t>
          </a:r>
          <a:r>
            <a:rPr lang="ru-RU" sz="2000" noProof="0" dirty="0">
              <a:solidFill>
                <a:srgbClr val="FFC000"/>
              </a:solidFill>
              <a:latin typeface="Calibri" panose="020F0502020204030204" pitchFamily="34" charset="0"/>
            </a:rPr>
            <a:t> </a:t>
          </a:r>
          <a:endParaRPr lang="ru-RU" sz="2000" b="1" noProof="0" dirty="0">
            <a:solidFill>
              <a:srgbClr val="FFC000"/>
            </a:solidFill>
            <a:latin typeface="Calibri" panose="020F0502020204030204" pitchFamily="34" charset="0"/>
          </a:endParaRPr>
        </a:p>
      </dgm:t>
    </dgm:pt>
    <dgm:pt modelId="{0732C778-815A-42FD-B155-45706C6C41DE}" type="parTrans" cxnId="{0D6B03A4-9428-485C-92EA-0B763D826AD0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944729E1-FD8F-4AC1-AA6F-A91607ADDDC8}" type="sibTrans" cxnId="{0D6B03A4-9428-485C-92EA-0B763D826AD0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0442B99F-FD5D-4C04-A395-09343BE58850}" type="pres">
      <dgm:prSet presAssocID="{D4682EDB-152C-416A-A562-D3478B4852BE}" presName="list" presStyleCnt="0">
        <dgm:presLayoutVars>
          <dgm:dir/>
          <dgm:animLvl val="lvl"/>
        </dgm:presLayoutVars>
      </dgm:prSet>
      <dgm:spPr/>
    </dgm:pt>
    <dgm:pt modelId="{151FA6CF-67CE-48D1-BAD8-3519B7476C74}" type="pres">
      <dgm:prSet presAssocID="{D51462F6-28B9-4095-A89B-993785E50505}" presName="posSpace" presStyleCnt="0"/>
      <dgm:spPr/>
    </dgm:pt>
    <dgm:pt modelId="{C4838C0C-7272-41F0-ACF9-5D882132519F}" type="pres">
      <dgm:prSet presAssocID="{D51462F6-28B9-4095-A89B-993785E50505}" presName="vertFlow" presStyleCnt="0"/>
      <dgm:spPr/>
    </dgm:pt>
    <dgm:pt modelId="{D8B20639-EF23-4621-898E-512369B26518}" type="pres">
      <dgm:prSet presAssocID="{D51462F6-28B9-4095-A89B-993785E50505}" presName="topSpace" presStyleCnt="0"/>
      <dgm:spPr/>
    </dgm:pt>
    <dgm:pt modelId="{B7ADD0E7-8118-4833-BD8E-8001AE1ACF9F}" type="pres">
      <dgm:prSet presAssocID="{D51462F6-28B9-4095-A89B-993785E50505}" presName="firstComp" presStyleCnt="0"/>
      <dgm:spPr/>
    </dgm:pt>
    <dgm:pt modelId="{8768483D-3B41-4C5B-8CA4-299C223B5DA1}" type="pres">
      <dgm:prSet presAssocID="{D51462F6-28B9-4095-A89B-993785E50505}" presName="firstChild" presStyleLbl="bgAccFollowNode1" presStyleIdx="0" presStyleCnt="4" custScaleX="135940" custScaleY="277712" custLinFactNeighborX="14908" custLinFactNeighborY="-2143"/>
      <dgm:spPr>
        <a:prstGeom prst="ellipse">
          <a:avLst/>
        </a:prstGeom>
      </dgm:spPr>
    </dgm:pt>
    <dgm:pt modelId="{4A60AA19-D4DE-43AF-9E27-0B483BB89C75}" type="pres">
      <dgm:prSet presAssocID="{D51462F6-28B9-4095-A89B-993785E50505}" presName="firstChildTx" presStyleLbl="bgAccFollowNode1" presStyleIdx="0" presStyleCnt="4">
        <dgm:presLayoutVars>
          <dgm:bulletEnabled val="1"/>
        </dgm:presLayoutVars>
      </dgm:prSet>
      <dgm:spPr/>
    </dgm:pt>
    <dgm:pt modelId="{B2E09C79-1434-4AC8-9D53-646DEB9C845C}" type="pres">
      <dgm:prSet presAssocID="{D51462F6-28B9-4095-A89B-993785E50505}" presName="negSpace" presStyleCnt="0"/>
      <dgm:spPr/>
    </dgm:pt>
    <dgm:pt modelId="{A51EEC41-7F68-4654-B787-F797CC89AE9A}" type="pres">
      <dgm:prSet presAssocID="{D51462F6-28B9-4095-A89B-993785E50505}" presName="circle" presStyleLbl="node1" presStyleIdx="0" presStyleCnt="4" custScaleX="79066" custScaleY="79066" custLinFactNeighborX="5913" custLinFactNeighborY="24391"/>
      <dgm:spPr/>
    </dgm:pt>
    <dgm:pt modelId="{AF2F7994-61E0-4572-B1BF-B562CD0CAAD6}" type="pres">
      <dgm:prSet presAssocID="{16769D66-C735-4872-8E6D-AA7CAA4C45E1}" presName="transSpace" presStyleCnt="0"/>
      <dgm:spPr/>
    </dgm:pt>
    <dgm:pt modelId="{987A2086-3F50-4660-96C5-AB1C127A7E06}" type="pres">
      <dgm:prSet presAssocID="{7B09E43F-4F2C-46FB-9889-01169F0AFAA3}" presName="posSpace" presStyleCnt="0"/>
      <dgm:spPr/>
    </dgm:pt>
    <dgm:pt modelId="{2432DD58-5943-4116-8B53-63BB9F237FB9}" type="pres">
      <dgm:prSet presAssocID="{7B09E43F-4F2C-46FB-9889-01169F0AFAA3}" presName="vertFlow" presStyleCnt="0"/>
      <dgm:spPr/>
    </dgm:pt>
    <dgm:pt modelId="{A69E01CA-24A1-4646-B05C-4FE43AFAB5F3}" type="pres">
      <dgm:prSet presAssocID="{7B09E43F-4F2C-46FB-9889-01169F0AFAA3}" presName="topSpace" presStyleCnt="0"/>
      <dgm:spPr/>
    </dgm:pt>
    <dgm:pt modelId="{2B418B5D-5B94-4A61-88CB-73489FE68DFA}" type="pres">
      <dgm:prSet presAssocID="{7B09E43F-4F2C-46FB-9889-01169F0AFAA3}" presName="firstComp" presStyleCnt="0"/>
      <dgm:spPr/>
    </dgm:pt>
    <dgm:pt modelId="{D71620C5-29E2-480A-A3E0-E1609382498C}" type="pres">
      <dgm:prSet presAssocID="{7B09E43F-4F2C-46FB-9889-01169F0AFAA3}" presName="firstChild" presStyleLbl="bgAccFollowNode1" presStyleIdx="1" presStyleCnt="4" custScaleX="135940" custScaleY="277712" custLinFactNeighborX="-27670" custLinFactNeighborY="-6734"/>
      <dgm:spPr>
        <a:prstGeom prst="ellipse">
          <a:avLst/>
        </a:prstGeom>
      </dgm:spPr>
    </dgm:pt>
    <dgm:pt modelId="{4BBD4029-38E6-44A3-81EB-451E621D4ED8}" type="pres">
      <dgm:prSet presAssocID="{7B09E43F-4F2C-46FB-9889-01169F0AFAA3}" presName="firstChildTx" presStyleLbl="bgAccFollowNode1" presStyleIdx="1" presStyleCnt="4">
        <dgm:presLayoutVars>
          <dgm:bulletEnabled val="1"/>
        </dgm:presLayoutVars>
      </dgm:prSet>
      <dgm:spPr/>
    </dgm:pt>
    <dgm:pt modelId="{2C9F294D-4E84-4F3F-B3CF-B99312184F10}" type="pres">
      <dgm:prSet presAssocID="{7B09E43F-4F2C-46FB-9889-01169F0AFAA3}" presName="negSpace" presStyleCnt="0"/>
      <dgm:spPr/>
    </dgm:pt>
    <dgm:pt modelId="{FCBD1CC0-A9BB-4778-BECA-345AE7E4BF3E}" type="pres">
      <dgm:prSet presAssocID="{7B09E43F-4F2C-46FB-9889-01169F0AFAA3}" presName="circle" presStyleLbl="node1" presStyleIdx="1" presStyleCnt="4" custScaleX="79066" custScaleY="79066" custLinFactNeighborX="-56862" custLinFactNeighborY="18143"/>
      <dgm:spPr/>
    </dgm:pt>
    <dgm:pt modelId="{B8AE3DC5-6AB3-4180-86C1-FDB5976C1308}" type="pres">
      <dgm:prSet presAssocID="{32B778DC-209A-486F-A808-C1529FD95646}" presName="transSpace" presStyleCnt="0"/>
      <dgm:spPr/>
    </dgm:pt>
    <dgm:pt modelId="{EFBFF9E4-317A-4F1B-AA83-11C9AED14514}" type="pres">
      <dgm:prSet presAssocID="{B389E4E7-5C41-40E3-BFA8-34C9717011E0}" presName="posSpace" presStyleCnt="0"/>
      <dgm:spPr/>
    </dgm:pt>
    <dgm:pt modelId="{82775B84-BAF3-4D3E-A34F-41996CCAE38D}" type="pres">
      <dgm:prSet presAssocID="{B389E4E7-5C41-40E3-BFA8-34C9717011E0}" presName="vertFlow" presStyleCnt="0"/>
      <dgm:spPr/>
    </dgm:pt>
    <dgm:pt modelId="{E46C0E7D-ADC7-4127-A857-AAF8BF8507C4}" type="pres">
      <dgm:prSet presAssocID="{B389E4E7-5C41-40E3-BFA8-34C9717011E0}" presName="topSpace" presStyleCnt="0"/>
      <dgm:spPr/>
    </dgm:pt>
    <dgm:pt modelId="{1ED751E1-6C6F-478F-B0A5-57F717ABAE4E}" type="pres">
      <dgm:prSet presAssocID="{B389E4E7-5C41-40E3-BFA8-34C9717011E0}" presName="firstComp" presStyleCnt="0"/>
      <dgm:spPr/>
    </dgm:pt>
    <dgm:pt modelId="{F92D1AF4-0E07-450D-BC35-F29C4B1AE32B}" type="pres">
      <dgm:prSet presAssocID="{B389E4E7-5C41-40E3-BFA8-34C9717011E0}" presName="firstChild" presStyleLbl="bgAccFollowNode1" presStyleIdx="2" presStyleCnt="4" custScaleX="135940" custScaleY="277712" custLinFactNeighborX="-69204" custLinFactNeighborY="-6116"/>
      <dgm:spPr>
        <a:prstGeom prst="ellipse">
          <a:avLst/>
        </a:prstGeom>
        <a:solidFill>
          <a:srgbClr val="7F7F7F"/>
        </a:solidFill>
        <a:ln>
          <a:noFill/>
        </a:ln>
      </dgm:spPr>
    </dgm:pt>
    <dgm:pt modelId="{245D7293-039F-43E7-93D8-690AC3954D1B}" type="pres">
      <dgm:prSet presAssocID="{B389E4E7-5C41-40E3-BFA8-34C9717011E0}" presName="firstChildTx" presStyleLbl="bgAccFollowNode1" presStyleIdx="2" presStyleCnt="4">
        <dgm:presLayoutVars>
          <dgm:bulletEnabled val="1"/>
        </dgm:presLayoutVars>
      </dgm:prSet>
      <dgm:spPr/>
    </dgm:pt>
    <dgm:pt modelId="{DDE3F8EF-C903-45B6-BAE7-40647C029A42}" type="pres">
      <dgm:prSet presAssocID="{B389E4E7-5C41-40E3-BFA8-34C9717011E0}" presName="negSpace" presStyleCnt="0"/>
      <dgm:spPr/>
    </dgm:pt>
    <dgm:pt modelId="{AF1592E9-5C53-449B-8018-5EB36BC01428}" type="pres">
      <dgm:prSet presAssocID="{B389E4E7-5C41-40E3-BFA8-34C9717011E0}" presName="circle" presStyleLbl="node1" presStyleIdx="2" presStyleCnt="4" custScaleX="79066" custScaleY="79066" custLinFactX="-8113" custLinFactNeighborX="-100000" custLinFactNeighborY="12445"/>
      <dgm:spPr/>
    </dgm:pt>
    <dgm:pt modelId="{0CF503A4-61AE-4A48-BAAF-25E4C65B041C}" type="pres">
      <dgm:prSet presAssocID="{1CB656DD-F820-4E7C-A829-A7BF7FF9B84E}" presName="transSpace" presStyleCnt="0"/>
      <dgm:spPr/>
    </dgm:pt>
    <dgm:pt modelId="{A21BC69B-195A-4AE0-ACE3-8ADC8B0F0169}" type="pres">
      <dgm:prSet presAssocID="{DC03E4C6-CF03-4142-92CF-C0521F6E49C5}" presName="posSpace" presStyleCnt="0"/>
      <dgm:spPr/>
    </dgm:pt>
    <dgm:pt modelId="{C25F1C67-0F5E-435B-AA09-A6BC112A496F}" type="pres">
      <dgm:prSet presAssocID="{DC03E4C6-CF03-4142-92CF-C0521F6E49C5}" presName="vertFlow" presStyleCnt="0"/>
      <dgm:spPr/>
    </dgm:pt>
    <dgm:pt modelId="{A43E7997-EEC8-4159-A1AE-DF94D1BF67B3}" type="pres">
      <dgm:prSet presAssocID="{DC03E4C6-CF03-4142-92CF-C0521F6E49C5}" presName="topSpace" presStyleCnt="0"/>
      <dgm:spPr/>
    </dgm:pt>
    <dgm:pt modelId="{17F337AE-56EC-4282-9C14-715E286F0256}" type="pres">
      <dgm:prSet presAssocID="{DC03E4C6-CF03-4142-92CF-C0521F6E49C5}" presName="firstComp" presStyleCnt="0"/>
      <dgm:spPr/>
    </dgm:pt>
    <dgm:pt modelId="{DB3D7275-A85D-4283-83AA-4DBBDA0B820B}" type="pres">
      <dgm:prSet presAssocID="{DC03E4C6-CF03-4142-92CF-C0521F6E49C5}" presName="firstChild" presStyleLbl="bgAccFollowNode1" presStyleIdx="3" presStyleCnt="4" custScaleX="135940" custScaleY="277712" custLinFactX="-10736" custLinFactNeighborX="-100000" custLinFactNeighborY="-3581"/>
      <dgm:spPr>
        <a:prstGeom prst="ellipse">
          <a:avLst/>
        </a:prstGeom>
        <a:solidFill>
          <a:srgbClr val="595959"/>
        </a:solidFill>
        <a:ln>
          <a:noFill/>
        </a:ln>
      </dgm:spPr>
    </dgm:pt>
    <dgm:pt modelId="{BBA46FF5-35DF-41A2-B52D-896E44278258}" type="pres">
      <dgm:prSet presAssocID="{DC03E4C6-CF03-4142-92CF-C0521F6E49C5}" presName="firstChildTx" presStyleLbl="bgAccFollowNode1" presStyleIdx="3" presStyleCnt="4">
        <dgm:presLayoutVars>
          <dgm:bulletEnabled val="1"/>
        </dgm:presLayoutVars>
      </dgm:prSet>
      <dgm:spPr/>
    </dgm:pt>
    <dgm:pt modelId="{FF85034E-F8BA-4043-8E89-38BA083A26CB}" type="pres">
      <dgm:prSet presAssocID="{DC03E4C6-CF03-4142-92CF-C0521F6E49C5}" presName="negSpace" presStyleCnt="0"/>
      <dgm:spPr/>
    </dgm:pt>
    <dgm:pt modelId="{909B06FC-AD69-4F04-8940-71D59CAD11A9}" type="pres">
      <dgm:prSet presAssocID="{DC03E4C6-CF03-4142-92CF-C0521F6E49C5}" presName="circle" presStyleLbl="node1" presStyleIdx="3" presStyleCnt="4" custScaleX="79066" custScaleY="79066" custLinFactX="-16157" custLinFactNeighborX="-100000" custLinFactNeighborY="16543"/>
      <dgm:spPr/>
    </dgm:pt>
  </dgm:ptLst>
  <dgm:cxnLst>
    <dgm:cxn modelId="{D102D827-991F-44F0-A740-4B858943A669}" srcId="{D4682EDB-152C-416A-A562-D3478B4852BE}" destId="{D51462F6-28B9-4095-A89B-993785E50505}" srcOrd="0" destOrd="0" parTransId="{20B93663-B6B4-41DE-86D6-78EEC5C7C2B4}" sibTransId="{16769D66-C735-4872-8E6D-AA7CAA4C45E1}"/>
    <dgm:cxn modelId="{8532792A-24F2-415C-942B-779822E76449}" type="presOf" srcId="{7049C50B-36E9-4FF4-AA33-7CA10265BF1F}" destId="{8768483D-3B41-4C5B-8CA4-299C223B5DA1}" srcOrd="0" destOrd="0" presId="urn:microsoft.com/office/officeart/2005/8/layout/hList9"/>
    <dgm:cxn modelId="{1B40422B-1DC0-4BD7-A4DE-95E8B9871CA8}" type="presOf" srcId="{B389E4E7-5C41-40E3-BFA8-34C9717011E0}" destId="{AF1592E9-5C53-449B-8018-5EB36BC01428}" srcOrd="0" destOrd="0" presId="urn:microsoft.com/office/officeart/2005/8/layout/hList9"/>
    <dgm:cxn modelId="{6DAEC539-E14E-4705-9E8F-6D9AB9473C72}" type="presOf" srcId="{7049C50B-36E9-4FF4-AA33-7CA10265BF1F}" destId="{4A60AA19-D4DE-43AF-9E27-0B483BB89C75}" srcOrd="1" destOrd="0" presId="urn:microsoft.com/office/officeart/2005/8/layout/hList9"/>
    <dgm:cxn modelId="{96402142-7FF6-463F-A480-64445F5827CE}" type="presOf" srcId="{21A54394-56DD-4181-BB97-BB470171AE39}" destId="{D71620C5-29E2-480A-A3E0-E1609382498C}" srcOrd="0" destOrd="0" presId="urn:microsoft.com/office/officeart/2005/8/layout/hList9"/>
    <dgm:cxn modelId="{BF0B4F65-B7F8-4FB3-888A-CAB3A6BE6CC3}" srcId="{D4682EDB-152C-416A-A562-D3478B4852BE}" destId="{7B09E43F-4F2C-46FB-9889-01169F0AFAA3}" srcOrd="1" destOrd="0" parTransId="{CA2E8FC9-8363-49DF-BAB5-510F9BBC6FE9}" sibTransId="{32B778DC-209A-486F-A808-C1529FD95646}"/>
    <dgm:cxn modelId="{821A4848-88C6-4807-9F42-8AD6D213F680}" type="presOf" srcId="{DC03E4C6-CF03-4142-92CF-C0521F6E49C5}" destId="{909B06FC-AD69-4F04-8940-71D59CAD11A9}" srcOrd="0" destOrd="0" presId="urn:microsoft.com/office/officeart/2005/8/layout/hList9"/>
    <dgm:cxn modelId="{0C62B26F-88D1-494C-A1A9-C129B12C56C1}" type="presOf" srcId="{21A54394-56DD-4181-BB97-BB470171AE39}" destId="{4BBD4029-38E6-44A3-81EB-451E621D4ED8}" srcOrd="1" destOrd="0" presId="urn:microsoft.com/office/officeart/2005/8/layout/hList9"/>
    <dgm:cxn modelId="{C4806651-84F2-477A-8A58-F821780738E0}" srcId="{D51462F6-28B9-4095-A89B-993785E50505}" destId="{7049C50B-36E9-4FF4-AA33-7CA10265BF1F}" srcOrd="0" destOrd="0" parTransId="{DB46852E-DC69-4686-A03B-720D4A5404B3}" sibTransId="{7E90867C-7092-4646-8E62-6B8CB0220464}"/>
    <dgm:cxn modelId="{83975A53-541B-4F6B-9D93-E82DF997CD1D}" srcId="{D4682EDB-152C-416A-A562-D3478B4852BE}" destId="{B389E4E7-5C41-40E3-BFA8-34C9717011E0}" srcOrd="2" destOrd="0" parTransId="{6E107221-F1E8-40D5-B50F-779FE5D5C4A9}" sibTransId="{1CB656DD-F820-4E7C-A829-A7BF7FF9B84E}"/>
    <dgm:cxn modelId="{5370F07B-2183-46D6-AB92-4D8AC5A27C2D}" type="presOf" srcId="{AD5AE90F-13E7-40DC-A3F8-1C7F8D1A3675}" destId="{BBA46FF5-35DF-41A2-B52D-896E44278258}" srcOrd="1" destOrd="0" presId="urn:microsoft.com/office/officeart/2005/8/layout/hList9"/>
    <dgm:cxn modelId="{72BBA28F-39D1-484E-B46B-9BDCA14F78AC}" type="presOf" srcId="{D4682EDB-152C-416A-A562-D3478B4852BE}" destId="{0442B99F-FD5D-4C04-A395-09343BE58850}" srcOrd="0" destOrd="0" presId="urn:microsoft.com/office/officeart/2005/8/layout/hList9"/>
    <dgm:cxn modelId="{E7A17D97-D1DD-491A-A363-E8CCE3CF1B36}" type="presOf" srcId="{D51462F6-28B9-4095-A89B-993785E50505}" destId="{A51EEC41-7F68-4654-B787-F797CC89AE9A}" srcOrd="0" destOrd="0" presId="urn:microsoft.com/office/officeart/2005/8/layout/hList9"/>
    <dgm:cxn modelId="{0D6B03A4-9428-485C-92EA-0B763D826AD0}" srcId="{DC03E4C6-CF03-4142-92CF-C0521F6E49C5}" destId="{AD5AE90F-13E7-40DC-A3F8-1C7F8D1A3675}" srcOrd="0" destOrd="0" parTransId="{0732C778-815A-42FD-B155-45706C6C41DE}" sibTransId="{944729E1-FD8F-4AC1-AA6F-A91607ADDDC8}"/>
    <dgm:cxn modelId="{A6F12CB2-EB53-41B3-8F19-A5DDEFDA5B6B}" type="presOf" srcId="{4A1410C0-8F71-40B6-88E1-99D7E5715612}" destId="{245D7293-039F-43E7-93D8-690AC3954D1B}" srcOrd="1" destOrd="0" presId="urn:microsoft.com/office/officeart/2005/8/layout/hList9"/>
    <dgm:cxn modelId="{6FC782B7-B70C-425B-A9CF-5543145CBB11}" type="presOf" srcId="{7B09E43F-4F2C-46FB-9889-01169F0AFAA3}" destId="{FCBD1CC0-A9BB-4778-BECA-345AE7E4BF3E}" srcOrd="0" destOrd="0" presId="urn:microsoft.com/office/officeart/2005/8/layout/hList9"/>
    <dgm:cxn modelId="{23B625B8-1C34-4939-9DD9-897BD29ACFB0}" type="presOf" srcId="{AD5AE90F-13E7-40DC-A3F8-1C7F8D1A3675}" destId="{DB3D7275-A85D-4283-83AA-4DBBDA0B820B}" srcOrd="0" destOrd="0" presId="urn:microsoft.com/office/officeart/2005/8/layout/hList9"/>
    <dgm:cxn modelId="{E4BD15C6-BD80-41A7-9655-5ACE1DA054CD}" srcId="{D4682EDB-152C-416A-A562-D3478B4852BE}" destId="{DC03E4C6-CF03-4142-92CF-C0521F6E49C5}" srcOrd="3" destOrd="0" parTransId="{3F08C9B5-C168-4E6E-AC53-2F885459EAAE}" sibTransId="{7E01305A-461D-4960-8FFC-F58703151891}"/>
    <dgm:cxn modelId="{DC658FC8-8357-4A00-8C3A-821FDD6B1383}" srcId="{B389E4E7-5C41-40E3-BFA8-34C9717011E0}" destId="{4A1410C0-8F71-40B6-88E1-99D7E5715612}" srcOrd="0" destOrd="0" parTransId="{6831A14A-9781-4DA3-9CAA-1A658F919C0F}" sibTransId="{C835B916-C6FA-46BA-82FB-1300EF521EB2}"/>
    <dgm:cxn modelId="{69D344CC-85A0-4838-8F5F-C1A98DCC502F}" srcId="{7B09E43F-4F2C-46FB-9889-01169F0AFAA3}" destId="{21A54394-56DD-4181-BB97-BB470171AE39}" srcOrd="0" destOrd="0" parTransId="{A0DEDE4F-0455-4E37-B464-6FA4CE794450}" sibTransId="{80E99721-DEEC-4624-9AB6-3412D1B03FA1}"/>
    <dgm:cxn modelId="{46D8D9E7-178A-4FEA-8790-2A59FD36DF0D}" type="presOf" srcId="{4A1410C0-8F71-40B6-88E1-99D7E5715612}" destId="{F92D1AF4-0E07-450D-BC35-F29C4B1AE32B}" srcOrd="0" destOrd="0" presId="urn:microsoft.com/office/officeart/2005/8/layout/hList9"/>
    <dgm:cxn modelId="{2FCD26A4-BEDE-4096-9D47-E55B92786FE5}" type="presParOf" srcId="{0442B99F-FD5D-4C04-A395-09343BE58850}" destId="{151FA6CF-67CE-48D1-BAD8-3519B7476C74}" srcOrd="0" destOrd="0" presId="urn:microsoft.com/office/officeart/2005/8/layout/hList9"/>
    <dgm:cxn modelId="{EFCB500E-7113-4CF4-BF83-4219C3FAFCEA}" type="presParOf" srcId="{0442B99F-FD5D-4C04-A395-09343BE58850}" destId="{C4838C0C-7272-41F0-ACF9-5D882132519F}" srcOrd="1" destOrd="0" presId="urn:microsoft.com/office/officeart/2005/8/layout/hList9"/>
    <dgm:cxn modelId="{604F6E44-7FE0-4DEF-9647-D1D63DDC15FD}" type="presParOf" srcId="{C4838C0C-7272-41F0-ACF9-5D882132519F}" destId="{D8B20639-EF23-4621-898E-512369B26518}" srcOrd="0" destOrd="0" presId="urn:microsoft.com/office/officeart/2005/8/layout/hList9"/>
    <dgm:cxn modelId="{943BEFBA-7232-4636-9791-45E3269EB675}" type="presParOf" srcId="{C4838C0C-7272-41F0-ACF9-5D882132519F}" destId="{B7ADD0E7-8118-4833-BD8E-8001AE1ACF9F}" srcOrd="1" destOrd="0" presId="urn:microsoft.com/office/officeart/2005/8/layout/hList9"/>
    <dgm:cxn modelId="{9610FCD4-E20F-4DFD-B222-A6CC0F3EAFD1}" type="presParOf" srcId="{B7ADD0E7-8118-4833-BD8E-8001AE1ACF9F}" destId="{8768483D-3B41-4C5B-8CA4-299C223B5DA1}" srcOrd="0" destOrd="0" presId="urn:microsoft.com/office/officeart/2005/8/layout/hList9"/>
    <dgm:cxn modelId="{D5E855C0-6E77-4C18-AD99-D40499FD843C}" type="presParOf" srcId="{B7ADD0E7-8118-4833-BD8E-8001AE1ACF9F}" destId="{4A60AA19-D4DE-43AF-9E27-0B483BB89C75}" srcOrd="1" destOrd="0" presId="urn:microsoft.com/office/officeart/2005/8/layout/hList9"/>
    <dgm:cxn modelId="{B5A948B5-6D38-4E7C-8CC0-428694DC832D}" type="presParOf" srcId="{0442B99F-FD5D-4C04-A395-09343BE58850}" destId="{B2E09C79-1434-4AC8-9D53-646DEB9C845C}" srcOrd="2" destOrd="0" presId="urn:microsoft.com/office/officeart/2005/8/layout/hList9"/>
    <dgm:cxn modelId="{8B69057E-CECA-4B56-9F2C-CEAB11DE51CD}" type="presParOf" srcId="{0442B99F-FD5D-4C04-A395-09343BE58850}" destId="{A51EEC41-7F68-4654-B787-F797CC89AE9A}" srcOrd="3" destOrd="0" presId="urn:microsoft.com/office/officeart/2005/8/layout/hList9"/>
    <dgm:cxn modelId="{4859DC49-56C5-4561-A404-B7F14728A34A}" type="presParOf" srcId="{0442B99F-FD5D-4C04-A395-09343BE58850}" destId="{AF2F7994-61E0-4572-B1BF-B562CD0CAAD6}" srcOrd="4" destOrd="0" presId="urn:microsoft.com/office/officeart/2005/8/layout/hList9"/>
    <dgm:cxn modelId="{82C3A0F3-5B6E-438D-B077-5D52CFE6E8DD}" type="presParOf" srcId="{0442B99F-FD5D-4C04-A395-09343BE58850}" destId="{987A2086-3F50-4660-96C5-AB1C127A7E06}" srcOrd="5" destOrd="0" presId="urn:microsoft.com/office/officeart/2005/8/layout/hList9"/>
    <dgm:cxn modelId="{E9F39B20-C525-4797-ACC8-B6727424BEB2}" type="presParOf" srcId="{0442B99F-FD5D-4C04-A395-09343BE58850}" destId="{2432DD58-5943-4116-8B53-63BB9F237FB9}" srcOrd="6" destOrd="0" presId="urn:microsoft.com/office/officeart/2005/8/layout/hList9"/>
    <dgm:cxn modelId="{75E785A3-240C-45CC-BE62-901E454E059D}" type="presParOf" srcId="{2432DD58-5943-4116-8B53-63BB9F237FB9}" destId="{A69E01CA-24A1-4646-B05C-4FE43AFAB5F3}" srcOrd="0" destOrd="0" presId="urn:microsoft.com/office/officeart/2005/8/layout/hList9"/>
    <dgm:cxn modelId="{498B1B72-5E28-42CB-8D62-793B31697A64}" type="presParOf" srcId="{2432DD58-5943-4116-8B53-63BB9F237FB9}" destId="{2B418B5D-5B94-4A61-88CB-73489FE68DFA}" srcOrd="1" destOrd="0" presId="urn:microsoft.com/office/officeart/2005/8/layout/hList9"/>
    <dgm:cxn modelId="{D8F54763-2D4D-4AE4-B3DD-ED1AC6567ADA}" type="presParOf" srcId="{2B418B5D-5B94-4A61-88CB-73489FE68DFA}" destId="{D71620C5-29E2-480A-A3E0-E1609382498C}" srcOrd="0" destOrd="0" presId="urn:microsoft.com/office/officeart/2005/8/layout/hList9"/>
    <dgm:cxn modelId="{CBCBDE8D-A6D7-48C5-BD79-8F973245D862}" type="presParOf" srcId="{2B418B5D-5B94-4A61-88CB-73489FE68DFA}" destId="{4BBD4029-38E6-44A3-81EB-451E621D4ED8}" srcOrd="1" destOrd="0" presId="urn:microsoft.com/office/officeart/2005/8/layout/hList9"/>
    <dgm:cxn modelId="{AE09FDC2-9EA4-4349-8BDD-A36C281D9D17}" type="presParOf" srcId="{0442B99F-FD5D-4C04-A395-09343BE58850}" destId="{2C9F294D-4E84-4F3F-B3CF-B99312184F10}" srcOrd="7" destOrd="0" presId="urn:microsoft.com/office/officeart/2005/8/layout/hList9"/>
    <dgm:cxn modelId="{3F7F08F4-F71F-4747-990A-A1A9633F35A2}" type="presParOf" srcId="{0442B99F-FD5D-4C04-A395-09343BE58850}" destId="{FCBD1CC0-A9BB-4778-BECA-345AE7E4BF3E}" srcOrd="8" destOrd="0" presId="urn:microsoft.com/office/officeart/2005/8/layout/hList9"/>
    <dgm:cxn modelId="{833B1E23-482D-4176-8383-A9185A792CE1}" type="presParOf" srcId="{0442B99F-FD5D-4C04-A395-09343BE58850}" destId="{B8AE3DC5-6AB3-4180-86C1-FDB5976C1308}" srcOrd="9" destOrd="0" presId="urn:microsoft.com/office/officeart/2005/8/layout/hList9"/>
    <dgm:cxn modelId="{AAFDB58B-7FF9-4EA7-9DBC-B69D9908E71E}" type="presParOf" srcId="{0442B99F-FD5D-4C04-A395-09343BE58850}" destId="{EFBFF9E4-317A-4F1B-AA83-11C9AED14514}" srcOrd="10" destOrd="0" presId="urn:microsoft.com/office/officeart/2005/8/layout/hList9"/>
    <dgm:cxn modelId="{0C5EA2F4-465C-4684-A447-2EFD12E6EBC5}" type="presParOf" srcId="{0442B99F-FD5D-4C04-A395-09343BE58850}" destId="{82775B84-BAF3-4D3E-A34F-41996CCAE38D}" srcOrd="11" destOrd="0" presId="urn:microsoft.com/office/officeart/2005/8/layout/hList9"/>
    <dgm:cxn modelId="{C28095B8-0EBC-450D-90A1-9DCDCFC20C1B}" type="presParOf" srcId="{82775B84-BAF3-4D3E-A34F-41996CCAE38D}" destId="{E46C0E7D-ADC7-4127-A857-AAF8BF8507C4}" srcOrd="0" destOrd="0" presId="urn:microsoft.com/office/officeart/2005/8/layout/hList9"/>
    <dgm:cxn modelId="{1B85DD1B-2C9F-4303-834E-792DCAFE7502}" type="presParOf" srcId="{82775B84-BAF3-4D3E-A34F-41996CCAE38D}" destId="{1ED751E1-6C6F-478F-B0A5-57F717ABAE4E}" srcOrd="1" destOrd="0" presId="urn:microsoft.com/office/officeart/2005/8/layout/hList9"/>
    <dgm:cxn modelId="{107D4334-0A6F-4861-8DB5-87FEEEA0EA9A}" type="presParOf" srcId="{1ED751E1-6C6F-478F-B0A5-57F717ABAE4E}" destId="{F92D1AF4-0E07-450D-BC35-F29C4B1AE32B}" srcOrd="0" destOrd="0" presId="urn:microsoft.com/office/officeart/2005/8/layout/hList9"/>
    <dgm:cxn modelId="{51AEBDCD-BC41-4D46-9DE9-4BCD033296F2}" type="presParOf" srcId="{1ED751E1-6C6F-478F-B0A5-57F717ABAE4E}" destId="{245D7293-039F-43E7-93D8-690AC3954D1B}" srcOrd="1" destOrd="0" presId="urn:microsoft.com/office/officeart/2005/8/layout/hList9"/>
    <dgm:cxn modelId="{F3CBB522-1929-40A9-A5F1-89FAC7A49DFD}" type="presParOf" srcId="{0442B99F-FD5D-4C04-A395-09343BE58850}" destId="{DDE3F8EF-C903-45B6-BAE7-40647C029A42}" srcOrd="12" destOrd="0" presId="urn:microsoft.com/office/officeart/2005/8/layout/hList9"/>
    <dgm:cxn modelId="{CF2140E1-5951-4EE2-8B94-97D53AF6845F}" type="presParOf" srcId="{0442B99F-FD5D-4C04-A395-09343BE58850}" destId="{AF1592E9-5C53-449B-8018-5EB36BC01428}" srcOrd="13" destOrd="0" presId="urn:microsoft.com/office/officeart/2005/8/layout/hList9"/>
    <dgm:cxn modelId="{4D3C023C-259E-4650-A888-3DF679845137}" type="presParOf" srcId="{0442B99F-FD5D-4C04-A395-09343BE58850}" destId="{0CF503A4-61AE-4A48-BAAF-25E4C65B041C}" srcOrd="14" destOrd="0" presId="urn:microsoft.com/office/officeart/2005/8/layout/hList9"/>
    <dgm:cxn modelId="{D5B11C99-6605-48D3-94A9-3474E127FD81}" type="presParOf" srcId="{0442B99F-FD5D-4C04-A395-09343BE58850}" destId="{A21BC69B-195A-4AE0-ACE3-8ADC8B0F0169}" srcOrd="15" destOrd="0" presId="urn:microsoft.com/office/officeart/2005/8/layout/hList9"/>
    <dgm:cxn modelId="{24BB8240-CB90-4032-B683-4E88CBFD9968}" type="presParOf" srcId="{0442B99F-FD5D-4C04-A395-09343BE58850}" destId="{C25F1C67-0F5E-435B-AA09-A6BC112A496F}" srcOrd="16" destOrd="0" presId="urn:microsoft.com/office/officeart/2005/8/layout/hList9"/>
    <dgm:cxn modelId="{937748CE-D183-47CC-BF48-E1D78B6BC7FC}" type="presParOf" srcId="{C25F1C67-0F5E-435B-AA09-A6BC112A496F}" destId="{A43E7997-EEC8-4159-A1AE-DF94D1BF67B3}" srcOrd="0" destOrd="0" presId="urn:microsoft.com/office/officeart/2005/8/layout/hList9"/>
    <dgm:cxn modelId="{B2C989EA-EB5B-4DA7-9955-F317DA4B43DA}" type="presParOf" srcId="{C25F1C67-0F5E-435B-AA09-A6BC112A496F}" destId="{17F337AE-56EC-4282-9C14-715E286F0256}" srcOrd="1" destOrd="0" presId="urn:microsoft.com/office/officeart/2005/8/layout/hList9"/>
    <dgm:cxn modelId="{C1E124D6-EFC3-4EF1-A088-362F5340ABB8}" type="presParOf" srcId="{17F337AE-56EC-4282-9C14-715E286F0256}" destId="{DB3D7275-A85D-4283-83AA-4DBBDA0B820B}" srcOrd="0" destOrd="0" presId="urn:microsoft.com/office/officeart/2005/8/layout/hList9"/>
    <dgm:cxn modelId="{88766DEF-BAB0-4FA0-92DC-D25A6834F52A}" type="presParOf" srcId="{17F337AE-56EC-4282-9C14-715E286F0256}" destId="{BBA46FF5-35DF-41A2-B52D-896E44278258}" srcOrd="1" destOrd="0" presId="urn:microsoft.com/office/officeart/2005/8/layout/hList9"/>
    <dgm:cxn modelId="{D0B34C3F-EC3F-409A-AEF3-148D8ED3D220}" type="presParOf" srcId="{0442B99F-FD5D-4C04-A395-09343BE58850}" destId="{FF85034E-F8BA-4043-8E89-38BA083A26CB}" srcOrd="17" destOrd="0" presId="urn:microsoft.com/office/officeart/2005/8/layout/hList9"/>
    <dgm:cxn modelId="{DCEA2030-B5C2-45E5-AF2D-2A218DD33B80}" type="presParOf" srcId="{0442B99F-FD5D-4C04-A395-09343BE58850}" destId="{909B06FC-AD69-4F04-8940-71D59CAD11A9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B306B1-95E3-41C3-A350-EED6CFB59F9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CBD49820-2664-44CA-ACF4-23880BCE8556}">
      <dgm:prSet phldrT="[Text]" custT="1"/>
      <dgm:spPr/>
      <dgm:t>
        <a:bodyPr rtlCol="0"/>
        <a:lstStyle/>
        <a:p>
          <a:pPr rtl="0"/>
          <a:r>
            <a:rPr lang="uk-UA" sz="1800" b="1" noProof="0" dirty="0">
              <a:solidFill>
                <a:schemeClr val="tx1"/>
              </a:solidFill>
              <a:latin typeface="Calibri" panose="020F0502020204030204" pitchFamily="34" charset="0"/>
            </a:rPr>
            <a:t>Ціль 1</a:t>
          </a:r>
        </a:p>
        <a:p>
          <a:pPr rtl="0"/>
          <a:r>
            <a:rPr lang="uk-UA" sz="1600" noProof="0" dirty="0">
              <a:solidFill>
                <a:schemeClr val="bg1"/>
              </a:solidFill>
              <a:latin typeface="Calibri" panose="020F0502020204030204" pitchFamily="34" charset="0"/>
            </a:rPr>
            <a:t>Залучити трафік на сайт</a:t>
          </a:r>
        </a:p>
      </dgm:t>
    </dgm:pt>
    <dgm:pt modelId="{BA7D1491-B291-41D8-9E9D-1B8CDD45B99F}" type="parTrans" cxnId="{69608FF6-A177-4A85-B0D8-8CCF23DA1551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C656F4BF-01E0-49BE-BB10-05A9C45E8A13}" type="sibTrans" cxnId="{69608FF6-A177-4A85-B0D8-8CCF23DA1551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065E1936-38FB-4B6B-9E9B-591558151B8A}">
      <dgm:prSet phldrT="[Text]" custT="1"/>
      <dgm:spPr/>
      <dgm:t>
        <a:bodyPr rtlCol="0"/>
        <a:lstStyle/>
        <a:p>
          <a:pPr rtl="0"/>
          <a:r>
            <a:rPr lang="uk-UA" sz="1800" b="1" noProof="0" dirty="0">
              <a:solidFill>
                <a:schemeClr val="tx1"/>
              </a:solidFill>
              <a:latin typeface="Calibri" panose="020F0502020204030204" pitchFamily="34" charset="0"/>
            </a:rPr>
            <a:t>Ціль 2</a:t>
          </a:r>
          <a:endParaRPr lang="ru-RU" sz="1800" b="1" noProof="0" dirty="0">
            <a:latin typeface="Calibri" panose="020F0502020204030204" pitchFamily="34" charset="0"/>
          </a:endParaRPr>
        </a:p>
        <a:p>
          <a:pPr rtl="0"/>
          <a:r>
            <a:rPr lang="uk-UA" sz="1600" b="0" dirty="0">
              <a:solidFill>
                <a:schemeClr val="bg1"/>
              </a:solidFill>
            </a:rPr>
            <a:t>Запустити хвилю коментарів або допомогти створити спільноту</a:t>
          </a:r>
          <a:endParaRPr lang="ru-RU" sz="1600" b="0" noProof="0" dirty="0">
            <a:solidFill>
              <a:schemeClr val="bg1"/>
            </a:solidFill>
            <a:latin typeface="Calibri" panose="020F0502020204030204" pitchFamily="34" charset="0"/>
          </a:endParaRPr>
        </a:p>
      </dgm:t>
    </dgm:pt>
    <dgm:pt modelId="{4F4D3C12-071A-471C-9E66-10E6159C1799}" type="parTrans" cxnId="{69C31E16-30A5-411B-B331-AD2E69536E10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89BE528A-91A1-4F6E-BFA7-1ACFBC887604}" type="sibTrans" cxnId="{69C31E16-30A5-411B-B331-AD2E69536E10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B66FD67A-FD18-4A42-8E47-01EE84191342}">
      <dgm:prSet phldrT="[Text]" custT="1"/>
      <dgm:spPr/>
      <dgm:t>
        <a:bodyPr rtlCol="0"/>
        <a:lstStyle/>
        <a:p>
          <a:pPr rtl="0"/>
          <a:r>
            <a:rPr lang="uk-UA" sz="1800" b="1" i="0" noProof="0" dirty="0">
              <a:solidFill>
                <a:schemeClr val="tx1"/>
              </a:solidFill>
              <a:latin typeface="Calibri" panose="020F0502020204030204" pitchFamily="34" charset="0"/>
            </a:rPr>
            <a:t>Ціль 3</a:t>
          </a:r>
        </a:p>
        <a:p>
          <a:pPr rtl="0"/>
          <a:r>
            <a:rPr lang="uk-UA" sz="1600" b="0" dirty="0">
              <a:solidFill>
                <a:schemeClr val="bg1"/>
              </a:solidFill>
            </a:rPr>
            <a:t>Змусити людей поділитися контентом</a:t>
          </a:r>
          <a:endParaRPr lang="ru-RU" sz="1600" b="0" noProof="0" dirty="0">
            <a:solidFill>
              <a:schemeClr val="bg1"/>
            </a:solidFill>
            <a:latin typeface="Calibri" panose="020F0502020204030204" pitchFamily="34" charset="0"/>
          </a:endParaRPr>
        </a:p>
      </dgm:t>
    </dgm:pt>
    <dgm:pt modelId="{728FA86D-CA9B-46AB-BC5B-3504B89C7781}" type="parTrans" cxnId="{7CB044DA-54A8-4776-90D7-8344FA7B4815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029B6F63-0A76-4D7B-AAFB-CA02A1F0B036}" type="sibTrans" cxnId="{7CB044DA-54A8-4776-90D7-8344FA7B4815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D9622692-05D9-4B44-B997-34C482CEAD07}">
      <dgm:prSet custT="1"/>
      <dgm:spPr/>
      <dgm:t>
        <a:bodyPr rtlCol="0"/>
        <a:lstStyle/>
        <a:p>
          <a:pPr rtl="0"/>
          <a:r>
            <a:rPr lang="ru-RU" sz="1800" b="1" noProof="0" dirty="0" err="1">
              <a:solidFill>
                <a:schemeClr val="tx1"/>
              </a:solidFill>
              <a:latin typeface="Calibri" panose="020F0502020204030204" pitchFamily="34" charset="0"/>
            </a:rPr>
            <a:t>Ціль</a:t>
          </a:r>
          <a:r>
            <a:rPr lang="ru-RU" sz="1800" b="1" noProof="0" dirty="0">
              <a:solidFill>
                <a:schemeClr val="tx1"/>
              </a:solidFill>
              <a:latin typeface="Calibri" panose="020F0502020204030204" pitchFamily="34" charset="0"/>
            </a:rPr>
            <a:t> 4</a:t>
          </a:r>
        </a:p>
        <a:p>
          <a:pPr rtl="0"/>
          <a:r>
            <a:rPr lang="uk-UA" sz="1600" b="0" dirty="0">
              <a:solidFill>
                <a:schemeClr val="bg1"/>
              </a:solidFill>
            </a:rPr>
            <a:t>Розпалити дискусію</a:t>
          </a:r>
          <a:endParaRPr lang="ru-RU" sz="1600" b="0" noProof="0" dirty="0">
            <a:solidFill>
              <a:schemeClr val="bg1"/>
            </a:solidFill>
            <a:latin typeface="Calibri" panose="020F0502020204030204" pitchFamily="34" charset="0"/>
          </a:endParaRPr>
        </a:p>
      </dgm:t>
    </dgm:pt>
    <dgm:pt modelId="{058C97CD-F585-4056-BF73-C06430397079}" type="parTrans" cxnId="{7B8338E1-28A9-4816-A143-539A378987E0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3581BEFA-4676-46E2-B7AD-446974DCF7F4}" type="sibTrans" cxnId="{7B8338E1-28A9-4816-A143-539A378987E0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EA0C71B3-295C-41F4-8394-778A0ED440C9}" type="pres">
      <dgm:prSet presAssocID="{9DB306B1-95E3-41C3-A350-EED6CFB59F98}" presName="Name0" presStyleCnt="0">
        <dgm:presLayoutVars>
          <dgm:dir/>
          <dgm:resizeHandles val="exact"/>
        </dgm:presLayoutVars>
      </dgm:prSet>
      <dgm:spPr/>
    </dgm:pt>
    <dgm:pt modelId="{48674126-856E-40A2-AED1-66B0EF9F29B2}" type="pres">
      <dgm:prSet presAssocID="{9DB306B1-95E3-41C3-A350-EED6CFB59F98}" presName="arrow" presStyleLbl="bgShp" presStyleIdx="0" presStyleCnt="1" custScaleY="9462" custLinFactNeighborX="-2759" custLinFactNeighborY="415"/>
      <dgm:spPr>
        <a:solidFill>
          <a:schemeClr val="accent3">
            <a:lumMod val="75000"/>
          </a:schemeClr>
        </a:solidFill>
      </dgm:spPr>
    </dgm:pt>
    <dgm:pt modelId="{83EA8674-93CF-4ECA-962C-E32EF3196C72}" type="pres">
      <dgm:prSet presAssocID="{9DB306B1-95E3-41C3-A350-EED6CFB59F98}" presName="points" presStyleCnt="0"/>
      <dgm:spPr/>
    </dgm:pt>
    <dgm:pt modelId="{4EA87744-041F-4546-99B8-AFD0F76E549E}" type="pres">
      <dgm:prSet presAssocID="{CBD49820-2664-44CA-ACF4-23880BCE8556}" presName="compositeA" presStyleCnt="0"/>
      <dgm:spPr/>
    </dgm:pt>
    <dgm:pt modelId="{92555D7C-BA79-40AB-AEB4-9DF6047BAF06}" type="pres">
      <dgm:prSet presAssocID="{CBD49820-2664-44CA-ACF4-23880BCE8556}" presName="textA" presStyleLbl="revTx" presStyleIdx="0" presStyleCnt="4">
        <dgm:presLayoutVars>
          <dgm:bulletEnabled val="1"/>
        </dgm:presLayoutVars>
      </dgm:prSet>
      <dgm:spPr/>
    </dgm:pt>
    <dgm:pt modelId="{1F883994-82B5-4883-84E5-27DEA523696A}" type="pres">
      <dgm:prSet presAssocID="{CBD49820-2664-44CA-ACF4-23880BCE8556}" presName="circleA" presStyleLbl="node1" presStyleIdx="0" presStyleCnt="4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7BDEDF1D-B731-48F3-82E6-549E9F37DDD3}" type="pres">
      <dgm:prSet presAssocID="{CBD49820-2664-44CA-ACF4-23880BCE8556}" presName="spaceA" presStyleCnt="0"/>
      <dgm:spPr/>
    </dgm:pt>
    <dgm:pt modelId="{2B4096E2-5B8D-494C-9868-68BA6E44F7EB}" type="pres">
      <dgm:prSet presAssocID="{C656F4BF-01E0-49BE-BB10-05A9C45E8A13}" presName="space" presStyleCnt="0"/>
      <dgm:spPr/>
    </dgm:pt>
    <dgm:pt modelId="{14D610B3-38C2-44F7-8FD9-40E31945903B}" type="pres">
      <dgm:prSet presAssocID="{065E1936-38FB-4B6B-9E9B-591558151B8A}" presName="compositeB" presStyleCnt="0"/>
      <dgm:spPr/>
    </dgm:pt>
    <dgm:pt modelId="{C0A42F7C-715B-4A79-9828-F6AC332F3146}" type="pres">
      <dgm:prSet presAssocID="{065E1936-38FB-4B6B-9E9B-591558151B8A}" presName="textB" presStyleLbl="revTx" presStyleIdx="1" presStyleCnt="4" custScaleX="138690" custLinFactNeighborX="1943" custLinFactNeighborY="-11303">
        <dgm:presLayoutVars>
          <dgm:bulletEnabled val="1"/>
        </dgm:presLayoutVars>
      </dgm:prSet>
      <dgm:spPr/>
    </dgm:pt>
    <dgm:pt modelId="{C3811A8C-C5B9-40D6-9371-4FC75134A683}" type="pres">
      <dgm:prSet presAssocID="{065E1936-38FB-4B6B-9E9B-591558151B8A}" presName="circleB" presStyleLbl="node1" presStyleIdx="1" presStyleCnt="4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C56CC229-AA67-4139-B9AD-0F42CCBF65C9}" type="pres">
      <dgm:prSet presAssocID="{065E1936-38FB-4B6B-9E9B-591558151B8A}" presName="spaceB" presStyleCnt="0"/>
      <dgm:spPr/>
    </dgm:pt>
    <dgm:pt modelId="{344176A9-4596-4164-93EE-105F99235EEA}" type="pres">
      <dgm:prSet presAssocID="{89BE528A-91A1-4F6E-BFA7-1ACFBC887604}" presName="space" presStyleCnt="0"/>
      <dgm:spPr/>
    </dgm:pt>
    <dgm:pt modelId="{6D52EC47-EDC5-4D27-9CB9-7B5B93FBBEE1}" type="pres">
      <dgm:prSet presAssocID="{B66FD67A-FD18-4A42-8E47-01EE84191342}" presName="compositeA" presStyleCnt="0"/>
      <dgm:spPr/>
    </dgm:pt>
    <dgm:pt modelId="{D4CDBD6E-3669-4F1C-9CC4-93E35C648322}" type="pres">
      <dgm:prSet presAssocID="{B66FD67A-FD18-4A42-8E47-01EE84191342}" presName="textA" presStyleLbl="revTx" presStyleIdx="2" presStyleCnt="4" custScaleX="132420" custScaleY="66961" custLinFactNeighborX="-1990" custLinFactNeighborY="31211">
        <dgm:presLayoutVars>
          <dgm:bulletEnabled val="1"/>
        </dgm:presLayoutVars>
      </dgm:prSet>
      <dgm:spPr/>
    </dgm:pt>
    <dgm:pt modelId="{47A22639-27DB-48B6-8C1A-0E49E17D2CAD}" type="pres">
      <dgm:prSet presAssocID="{B66FD67A-FD18-4A42-8E47-01EE84191342}" presName="circleA" presStyleLbl="node1" presStyleIdx="2" presStyleCnt="4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04669B89-305A-4E50-B9C3-9B50EC0CAB61}" type="pres">
      <dgm:prSet presAssocID="{B66FD67A-FD18-4A42-8E47-01EE84191342}" presName="spaceA" presStyleCnt="0"/>
      <dgm:spPr/>
    </dgm:pt>
    <dgm:pt modelId="{8D9FFF2C-2898-47EC-9BFD-28499EE3A7C4}" type="pres">
      <dgm:prSet presAssocID="{029B6F63-0A76-4D7B-AAFB-CA02A1F0B036}" presName="space" presStyleCnt="0"/>
      <dgm:spPr/>
    </dgm:pt>
    <dgm:pt modelId="{394B1C5B-C3CB-4BC4-BEEE-05FF4F4A0DFF}" type="pres">
      <dgm:prSet presAssocID="{D9622692-05D9-4B44-B997-34C482CEAD07}" presName="compositeB" presStyleCnt="0"/>
      <dgm:spPr/>
    </dgm:pt>
    <dgm:pt modelId="{EDA64E7E-39F7-47B6-BE20-7054A81C7ED8}" type="pres">
      <dgm:prSet presAssocID="{D9622692-05D9-4B44-B997-34C482CEAD07}" presName="textB" presStyleLbl="revTx" presStyleIdx="3" presStyleCnt="4" custLinFactNeighborY="-7825">
        <dgm:presLayoutVars>
          <dgm:bulletEnabled val="1"/>
        </dgm:presLayoutVars>
      </dgm:prSet>
      <dgm:spPr/>
    </dgm:pt>
    <dgm:pt modelId="{0B9460AF-9DA8-4898-B704-60496BEF18AE}" type="pres">
      <dgm:prSet presAssocID="{D9622692-05D9-4B44-B997-34C482CEAD07}" presName="circleB" presStyleLbl="node1" presStyleIdx="3" presStyleCnt="4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BFB3F211-7881-4B74-9838-BD092E9281E9}" type="pres">
      <dgm:prSet presAssocID="{D9622692-05D9-4B44-B997-34C482CEAD07}" presName="spaceB" presStyleCnt="0"/>
      <dgm:spPr/>
    </dgm:pt>
  </dgm:ptLst>
  <dgm:cxnLst>
    <dgm:cxn modelId="{69C31E16-30A5-411B-B331-AD2E69536E10}" srcId="{9DB306B1-95E3-41C3-A350-EED6CFB59F98}" destId="{065E1936-38FB-4B6B-9E9B-591558151B8A}" srcOrd="1" destOrd="0" parTransId="{4F4D3C12-071A-471C-9E66-10E6159C1799}" sibTransId="{89BE528A-91A1-4F6E-BFA7-1ACFBC887604}"/>
    <dgm:cxn modelId="{70F80A75-448A-4577-B963-FC9FDA148495}" type="presOf" srcId="{B66FD67A-FD18-4A42-8E47-01EE84191342}" destId="{D4CDBD6E-3669-4F1C-9CC4-93E35C648322}" srcOrd="0" destOrd="0" presId="urn:microsoft.com/office/officeart/2005/8/layout/hProcess11"/>
    <dgm:cxn modelId="{D7879692-7ABF-4277-9747-C41FA94E21DD}" type="presOf" srcId="{D9622692-05D9-4B44-B997-34C482CEAD07}" destId="{EDA64E7E-39F7-47B6-BE20-7054A81C7ED8}" srcOrd="0" destOrd="0" presId="urn:microsoft.com/office/officeart/2005/8/layout/hProcess11"/>
    <dgm:cxn modelId="{57F07CB4-D350-473F-98B0-60B89D812E96}" type="presOf" srcId="{9DB306B1-95E3-41C3-A350-EED6CFB59F98}" destId="{EA0C71B3-295C-41F4-8394-778A0ED440C9}" srcOrd="0" destOrd="0" presId="urn:microsoft.com/office/officeart/2005/8/layout/hProcess11"/>
    <dgm:cxn modelId="{337CBFCC-A48C-4EE1-904F-548B2DE30345}" type="presOf" srcId="{CBD49820-2664-44CA-ACF4-23880BCE8556}" destId="{92555D7C-BA79-40AB-AEB4-9DF6047BAF06}" srcOrd="0" destOrd="0" presId="urn:microsoft.com/office/officeart/2005/8/layout/hProcess11"/>
    <dgm:cxn modelId="{7CB044DA-54A8-4776-90D7-8344FA7B4815}" srcId="{9DB306B1-95E3-41C3-A350-EED6CFB59F98}" destId="{B66FD67A-FD18-4A42-8E47-01EE84191342}" srcOrd="2" destOrd="0" parTransId="{728FA86D-CA9B-46AB-BC5B-3504B89C7781}" sibTransId="{029B6F63-0A76-4D7B-AAFB-CA02A1F0B036}"/>
    <dgm:cxn modelId="{7B8338E1-28A9-4816-A143-539A378987E0}" srcId="{9DB306B1-95E3-41C3-A350-EED6CFB59F98}" destId="{D9622692-05D9-4B44-B997-34C482CEAD07}" srcOrd="3" destOrd="0" parTransId="{058C97CD-F585-4056-BF73-C06430397079}" sibTransId="{3581BEFA-4676-46E2-B7AD-446974DCF7F4}"/>
    <dgm:cxn modelId="{6E5832E8-5D89-4489-9A4D-A9D67A58A497}" type="presOf" srcId="{065E1936-38FB-4B6B-9E9B-591558151B8A}" destId="{C0A42F7C-715B-4A79-9828-F6AC332F3146}" srcOrd="0" destOrd="0" presId="urn:microsoft.com/office/officeart/2005/8/layout/hProcess11"/>
    <dgm:cxn modelId="{69608FF6-A177-4A85-B0D8-8CCF23DA1551}" srcId="{9DB306B1-95E3-41C3-A350-EED6CFB59F98}" destId="{CBD49820-2664-44CA-ACF4-23880BCE8556}" srcOrd="0" destOrd="0" parTransId="{BA7D1491-B291-41D8-9E9D-1B8CDD45B99F}" sibTransId="{C656F4BF-01E0-49BE-BB10-05A9C45E8A13}"/>
    <dgm:cxn modelId="{C314ACC9-2894-4550-8632-33B4D47733BC}" type="presParOf" srcId="{EA0C71B3-295C-41F4-8394-778A0ED440C9}" destId="{48674126-856E-40A2-AED1-66B0EF9F29B2}" srcOrd="0" destOrd="0" presId="urn:microsoft.com/office/officeart/2005/8/layout/hProcess11"/>
    <dgm:cxn modelId="{236B57D1-1BA2-4B04-8583-924225692671}" type="presParOf" srcId="{EA0C71B3-295C-41F4-8394-778A0ED440C9}" destId="{83EA8674-93CF-4ECA-962C-E32EF3196C72}" srcOrd="1" destOrd="0" presId="urn:microsoft.com/office/officeart/2005/8/layout/hProcess11"/>
    <dgm:cxn modelId="{B9A9B8E2-A194-4A64-93E9-F7CE006CB44C}" type="presParOf" srcId="{83EA8674-93CF-4ECA-962C-E32EF3196C72}" destId="{4EA87744-041F-4546-99B8-AFD0F76E549E}" srcOrd="0" destOrd="0" presId="urn:microsoft.com/office/officeart/2005/8/layout/hProcess11"/>
    <dgm:cxn modelId="{7CA69B1A-B278-4C53-930D-A769C8A9C0C5}" type="presParOf" srcId="{4EA87744-041F-4546-99B8-AFD0F76E549E}" destId="{92555D7C-BA79-40AB-AEB4-9DF6047BAF06}" srcOrd="0" destOrd="0" presId="urn:microsoft.com/office/officeart/2005/8/layout/hProcess11"/>
    <dgm:cxn modelId="{1E485725-057F-4C85-B3F4-D1131C2B209B}" type="presParOf" srcId="{4EA87744-041F-4546-99B8-AFD0F76E549E}" destId="{1F883994-82B5-4883-84E5-27DEA523696A}" srcOrd="1" destOrd="0" presId="urn:microsoft.com/office/officeart/2005/8/layout/hProcess11"/>
    <dgm:cxn modelId="{7FFE09E0-8C64-4D00-A56C-381CB2960422}" type="presParOf" srcId="{4EA87744-041F-4546-99B8-AFD0F76E549E}" destId="{7BDEDF1D-B731-48F3-82E6-549E9F37DDD3}" srcOrd="2" destOrd="0" presId="urn:microsoft.com/office/officeart/2005/8/layout/hProcess11"/>
    <dgm:cxn modelId="{29E80336-2FB1-475D-9F17-E5EE6B0F1C3F}" type="presParOf" srcId="{83EA8674-93CF-4ECA-962C-E32EF3196C72}" destId="{2B4096E2-5B8D-494C-9868-68BA6E44F7EB}" srcOrd="1" destOrd="0" presId="urn:microsoft.com/office/officeart/2005/8/layout/hProcess11"/>
    <dgm:cxn modelId="{13633AB7-6FF8-49A1-81E2-D7E33BE287EC}" type="presParOf" srcId="{83EA8674-93CF-4ECA-962C-E32EF3196C72}" destId="{14D610B3-38C2-44F7-8FD9-40E31945903B}" srcOrd="2" destOrd="0" presId="urn:microsoft.com/office/officeart/2005/8/layout/hProcess11"/>
    <dgm:cxn modelId="{1A29AB4D-7F73-47A2-B784-497ACE9B8DA5}" type="presParOf" srcId="{14D610B3-38C2-44F7-8FD9-40E31945903B}" destId="{C0A42F7C-715B-4A79-9828-F6AC332F3146}" srcOrd="0" destOrd="0" presId="urn:microsoft.com/office/officeart/2005/8/layout/hProcess11"/>
    <dgm:cxn modelId="{1B995ADC-8039-4B02-AB66-891A8B2CAC98}" type="presParOf" srcId="{14D610B3-38C2-44F7-8FD9-40E31945903B}" destId="{C3811A8C-C5B9-40D6-9371-4FC75134A683}" srcOrd="1" destOrd="0" presId="urn:microsoft.com/office/officeart/2005/8/layout/hProcess11"/>
    <dgm:cxn modelId="{444F7CBF-3FD1-4747-BF58-A25FBF22494B}" type="presParOf" srcId="{14D610B3-38C2-44F7-8FD9-40E31945903B}" destId="{C56CC229-AA67-4139-B9AD-0F42CCBF65C9}" srcOrd="2" destOrd="0" presId="urn:microsoft.com/office/officeart/2005/8/layout/hProcess11"/>
    <dgm:cxn modelId="{7A041772-F4B5-443F-AF8E-F35C1678946B}" type="presParOf" srcId="{83EA8674-93CF-4ECA-962C-E32EF3196C72}" destId="{344176A9-4596-4164-93EE-105F99235EEA}" srcOrd="3" destOrd="0" presId="urn:microsoft.com/office/officeart/2005/8/layout/hProcess11"/>
    <dgm:cxn modelId="{04D8A939-19E9-42E6-99F1-367DB41A6EFA}" type="presParOf" srcId="{83EA8674-93CF-4ECA-962C-E32EF3196C72}" destId="{6D52EC47-EDC5-4D27-9CB9-7B5B93FBBEE1}" srcOrd="4" destOrd="0" presId="urn:microsoft.com/office/officeart/2005/8/layout/hProcess11"/>
    <dgm:cxn modelId="{84C9C0C5-D352-4C1E-93EB-466CEEE9BB8F}" type="presParOf" srcId="{6D52EC47-EDC5-4D27-9CB9-7B5B93FBBEE1}" destId="{D4CDBD6E-3669-4F1C-9CC4-93E35C648322}" srcOrd="0" destOrd="0" presId="urn:microsoft.com/office/officeart/2005/8/layout/hProcess11"/>
    <dgm:cxn modelId="{5A4DC39D-3CF1-4B3D-880C-9F5ED3B1B86D}" type="presParOf" srcId="{6D52EC47-EDC5-4D27-9CB9-7B5B93FBBEE1}" destId="{47A22639-27DB-48B6-8C1A-0E49E17D2CAD}" srcOrd="1" destOrd="0" presId="urn:microsoft.com/office/officeart/2005/8/layout/hProcess11"/>
    <dgm:cxn modelId="{374C72E2-6CED-4CB4-AE78-3F1FC1106A31}" type="presParOf" srcId="{6D52EC47-EDC5-4D27-9CB9-7B5B93FBBEE1}" destId="{04669B89-305A-4E50-B9C3-9B50EC0CAB61}" srcOrd="2" destOrd="0" presId="urn:microsoft.com/office/officeart/2005/8/layout/hProcess11"/>
    <dgm:cxn modelId="{C56C07A4-CBAC-4D8A-9473-ABBF9CFCDECF}" type="presParOf" srcId="{83EA8674-93CF-4ECA-962C-E32EF3196C72}" destId="{8D9FFF2C-2898-47EC-9BFD-28499EE3A7C4}" srcOrd="5" destOrd="0" presId="urn:microsoft.com/office/officeart/2005/8/layout/hProcess11"/>
    <dgm:cxn modelId="{AD064F41-0606-4425-94A3-C09C75D68F84}" type="presParOf" srcId="{83EA8674-93CF-4ECA-962C-E32EF3196C72}" destId="{394B1C5B-C3CB-4BC4-BEEE-05FF4F4A0DFF}" srcOrd="6" destOrd="0" presId="urn:microsoft.com/office/officeart/2005/8/layout/hProcess11"/>
    <dgm:cxn modelId="{F4168EBE-395E-4A9D-96F4-1228E45D0660}" type="presParOf" srcId="{394B1C5B-C3CB-4BC4-BEEE-05FF4F4A0DFF}" destId="{EDA64E7E-39F7-47B6-BE20-7054A81C7ED8}" srcOrd="0" destOrd="0" presId="urn:microsoft.com/office/officeart/2005/8/layout/hProcess11"/>
    <dgm:cxn modelId="{1CD57EC5-8D21-4FD4-B7D4-AA1CADD88639}" type="presParOf" srcId="{394B1C5B-C3CB-4BC4-BEEE-05FF4F4A0DFF}" destId="{0B9460AF-9DA8-4898-B704-60496BEF18AE}" srcOrd="1" destOrd="0" presId="urn:microsoft.com/office/officeart/2005/8/layout/hProcess11"/>
    <dgm:cxn modelId="{D390DFB6-ABEB-4F5D-ADDA-C71256D12FC4}" type="presParOf" srcId="{394B1C5B-C3CB-4BC4-BEEE-05FF4F4A0DFF}" destId="{BFB3F211-7881-4B74-9838-BD092E9281E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5430A8-8798-495E-8FD8-F4E3C75420FA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53B2CD24-8978-478D-987E-0FAFB18D5C52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>
            <a:spcAft>
              <a:spcPts val="600"/>
            </a:spcAft>
          </a:pPr>
          <a:r>
            <a:rPr lang="en-GB" sz="22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AIDA</a:t>
          </a:r>
          <a:endParaRPr lang="uk-UA" sz="2200" b="1" dirty="0">
            <a:solidFill>
              <a:schemeClr val="accent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rtl="0">
            <a:spcAft>
              <a:spcPts val="0"/>
            </a:spcAft>
          </a:pPr>
          <a:r>
            <a:rPr lang="en-GB" sz="1300" b="0" dirty="0">
              <a:solidFill>
                <a:schemeClr val="tx1"/>
              </a:solidFill>
            </a:rPr>
            <a:t>(</a:t>
          </a:r>
          <a:r>
            <a:rPr lang="en-GB" sz="1300" b="1" dirty="0">
              <a:solidFill>
                <a:schemeClr val="tx1">
                  <a:lumMod val="75000"/>
                  <a:lumOff val="25000"/>
                </a:schemeClr>
              </a:solidFill>
            </a:rPr>
            <a:t>Attention – Interest – Desire – Action</a:t>
          </a:r>
          <a:r>
            <a:rPr lang="en-GB" sz="1300" b="0" dirty="0">
              <a:solidFill>
                <a:schemeClr val="tx1">
                  <a:lumMod val="75000"/>
                  <a:lumOff val="25000"/>
                </a:schemeClr>
              </a:solidFill>
            </a:rPr>
            <a:t>)</a:t>
          </a:r>
          <a:endParaRPr lang="uk-UA" sz="1300" b="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rtl="0">
            <a:spcAft>
              <a:spcPts val="0"/>
            </a:spcAft>
          </a:pPr>
          <a:r>
            <a:rPr lang="uk-UA" sz="1400" b="0" noProof="0" dirty="0">
              <a:solidFill>
                <a:schemeClr val="tx1">
                  <a:lumMod val="75000"/>
                  <a:lumOff val="25000"/>
                </a:schemeClr>
              </a:solidFill>
            </a:rPr>
            <a:t>Будь-яка комерційна пропозиція має спочатку привернути увагу, потім викликати інтерес та закликати </a:t>
          </a:r>
          <a:r>
            <a:rPr lang="uk-UA" sz="1600" b="0" noProof="0" dirty="0">
              <a:solidFill>
                <a:schemeClr val="tx1">
                  <a:lumMod val="75000"/>
                  <a:lumOff val="25000"/>
                </a:schemeClr>
              </a:solidFill>
            </a:rPr>
            <a:t>до дії.</a:t>
          </a:r>
          <a:endParaRPr lang="uk-UA" sz="1600" b="0" noProof="0" dirty="0">
            <a:solidFill>
              <a:schemeClr val="tx1">
                <a:lumMod val="75000"/>
                <a:lumOff val="25000"/>
              </a:schemeClr>
            </a:solidFill>
            <a:latin typeface="Calibri" panose="020F0502020204030204" pitchFamily="34" charset="0"/>
          </a:endParaRPr>
        </a:p>
      </dgm:t>
    </dgm:pt>
    <dgm:pt modelId="{4A7C7714-8442-4301-BF5F-ECB107B83CC0}" type="parTrans" cxnId="{D756E86D-BEF4-4A23-BE83-48FB1A73B2E3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365F805B-D1FF-4A1E-BED5-D3486F4303F0}" type="sibTrans" cxnId="{D756E86D-BEF4-4A23-BE83-48FB1A73B2E3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B5A2CD90-0127-49C7-8EC9-73527CF1A5DC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>
            <a:spcAft>
              <a:spcPts val="600"/>
            </a:spcAft>
          </a:pPr>
          <a:r>
            <a:rPr lang="en-GB" sz="22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AIDMA</a:t>
          </a:r>
          <a:endParaRPr lang="uk-UA" sz="2200" b="1" dirty="0">
            <a:solidFill>
              <a:schemeClr val="accent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rtl="0">
            <a:spcAft>
              <a:spcPct val="35000"/>
            </a:spcAft>
          </a:pPr>
          <a:r>
            <a:rPr lang="uk-UA" sz="1400" dirty="0">
              <a:solidFill>
                <a:schemeClr val="tx1">
                  <a:lumMod val="75000"/>
                  <a:lumOff val="25000"/>
                </a:schemeClr>
              </a:solidFill>
            </a:rPr>
            <a:t>тут додається </a:t>
          </a:r>
          <a:r>
            <a:rPr lang="uk-UA" sz="1400" b="1" dirty="0" err="1">
              <a:solidFill>
                <a:schemeClr val="tx1">
                  <a:lumMod val="75000"/>
                  <a:lumOff val="25000"/>
                </a:schemeClr>
              </a:solidFill>
            </a:rPr>
            <a:t>Motiv</a:t>
          </a:r>
          <a:r>
            <a:rPr lang="en-US" sz="1400" b="1" dirty="0" err="1">
              <a:solidFill>
                <a:schemeClr val="tx1">
                  <a:lumMod val="75000"/>
                  <a:lumOff val="25000"/>
                </a:schemeClr>
              </a:solidFill>
            </a:rPr>
            <a:t>ation</a:t>
          </a:r>
          <a:r>
            <a:rPr lang="uk-UA" sz="1400" b="1" dirty="0">
              <a:solidFill>
                <a:schemeClr val="tx1">
                  <a:lumMod val="75000"/>
                  <a:lumOff val="25000"/>
                </a:schemeClr>
              </a:solidFill>
            </a:rPr>
            <a:t> –</a:t>
          </a:r>
          <a:r>
            <a:rPr lang="uk-UA" sz="1400" dirty="0">
              <a:solidFill>
                <a:schemeClr val="tx1">
                  <a:lumMod val="75000"/>
                  <a:lumOff val="25000"/>
                </a:schemeClr>
              </a:solidFill>
            </a:rPr>
            <a:t> одна з модифікацій формули. </a:t>
          </a:r>
        </a:p>
        <a:p>
          <a:pPr rtl="0">
            <a:spcAft>
              <a:spcPct val="35000"/>
            </a:spcAft>
          </a:pPr>
          <a:r>
            <a:rPr lang="uk-UA" sz="1400" dirty="0">
              <a:solidFill>
                <a:schemeClr val="tx1">
                  <a:lumMod val="75000"/>
                  <a:lumOff val="25000"/>
                </a:schemeClr>
              </a:solidFill>
            </a:rPr>
            <a:t>Сенс у тому, що перед закликом до дії додатково необхідно замотивувати клієнта. </a:t>
          </a:r>
          <a:endParaRPr lang="ru-RU" sz="1400" noProof="0" dirty="0">
            <a:solidFill>
              <a:schemeClr val="tx1">
                <a:lumMod val="75000"/>
                <a:lumOff val="25000"/>
              </a:schemeClr>
            </a:solidFill>
            <a:latin typeface="Calibri" panose="020F0502020204030204" pitchFamily="34" charset="0"/>
          </a:endParaRPr>
        </a:p>
      </dgm:t>
    </dgm:pt>
    <dgm:pt modelId="{7C67A7C1-DB87-4A14-AAC4-50AD3C02B46E}" type="parTrans" cxnId="{F0BEA90E-B207-4515-9299-1CE5819772AB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265E989D-2D3B-4304-9114-1D6617880ECE}" type="sibTrans" cxnId="{F0BEA90E-B207-4515-9299-1CE5819772AB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22E7BB04-BDAD-4954-BCA8-0CA0272EB701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>
            <a:spcAft>
              <a:spcPts val="600"/>
            </a:spcAft>
          </a:pPr>
          <a:r>
            <a:rPr lang="en-US" sz="22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PMHS </a:t>
          </a:r>
          <a:endParaRPr lang="uk-UA" sz="2200" b="1" dirty="0">
            <a:solidFill>
              <a:schemeClr val="accent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rtl="0">
            <a:spcAft>
              <a:spcPts val="0"/>
            </a:spcAft>
          </a:pPr>
          <a:r>
            <a: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(Pain– </a:t>
          </a:r>
          <a:r>
            <a:rPr lang="en-US" sz="1400" b="1" dirty="0" err="1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MorePain</a:t>
          </a:r>
          <a:r>
            <a: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– Hope– Solution)</a:t>
          </a:r>
          <a:endParaRPr lang="uk-UA" sz="1400" b="1" dirty="0">
            <a:solidFill>
              <a:schemeClr val="tx1">
                <a:lumMod val="75000"/>
                <a:lumOff val="2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rtl="0">
            <a:spcAft>
              <a:spcPct val="35000"/>
            </a:spcAft>
          </a:pPr>
          <a:r>
            <a:rPr lang="uk-UA" sz="13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Необхідно торкнутися глибокої внутрішньої проблеми людини. </a:t>
          </a:r>
          <a:r>
            <a:rPr lang="uk-UA" sz="1300" dirty="0" err="1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посиліть</a:t>
          </a:r>
          <a:r>
            <a:rPr lang="uk-UA" sz="13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 ефект описом наслідків. Запевніть клієнта, що його біль – не проблема.</a:t>
          </a:r>
          <a:endParaRPr lang="ru-RU" sz="1300" noProof="0" dirty="0">
            <a:solidFill>
              <a:schemeClr val="tx1">
                <a:lumMod val="75000"/>
                <a:lumOff val="2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8BDA490-F803-4196-9EA5-640B7218E59A}" type="parTrans" cxnId="{A5BD44D1-B8BF-491D-86C4-1599D60ECE2C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26B29E5F-AE22-4F4A-9C37-75FDAE1609CE}" type="sibTrans" cxnId="{A5BD44D1-B8BF-491D-86C4-1599D60ECE2C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63FE750C-314E-4EE7-8E36-A87B34FE3844}">
      <dgm:prSet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>
            <a:spcAft>
              <a:spcPct val="35000"/>
            </a:spcAft>
          </a:pPr>
          <a:r>
            <a:rPr lang="ru-RU" sz="22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РА</a:t>
          </a:r>
          <a:r>
            <a:rPr lang="en-GB" sz="22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S </a:t>
          </a:r>
          <a:endParaRPr lang="uk-UA" sz="2200" b="1" dirty="0">
            <a:solidFill>
              <a:schemeClr val="accent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rtl="0">
            <a:spcAft>
              <a:spcPts val="0"/>
            </a:spcAft>
          </a:pPr>
          <a:r>
            <a:rPr lang="en-GB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(Problem — Attention — Solution)</a:t>
          </a:r>
          <a:endParaRPr lang="uk-UA" sz="1400" b="1" noProof="0" dirty="0">
            <a:solidFill>
              <a:schemeClr val="tx1">
                <a:lumMod val="75000"/>
                <a:lumOff val="2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rtl="0">
            <a:spcAft>
              <a:spcPct val="35000"/>
            </a:spcAft>
          </a:pPr>
          <a:r>
            <a:rPr lang="uk-UA" sz="1400" dirty="0">
              <a:solidFill>
                <a:schemeClr val="tx1">
                  <a:lumMod val="75000"/>
                  <a:lumOff val="25000"/>
                </a:schemeClr>
              </a:solidFill>
            </a:rPr>
            <a:t>Необхідно діяти від проблеми клієнта</a:t>
          </a:r>
          <a:endParaRPr lang="ru-RU" sz="2000" noProof="0" dirty="0">
            <a:solidFill>
              <a:schemeClr val="tx1">
                <a:lumMod val="75000"/>
                <a:lumOff val="25000"/>
              </a:schemeClr>
            </a:solidFill>
            <a:latin typeface="Calibri" panose="020F0502020204030204" pitchFamily="34" charset="0"/>
          </a:endParaRPr>
        </a:p>
      </dgm:t>
    </dgm:pt>
    <dgm:pt modelId="{9B7ED6C4-4134-4267-82CB-64D7AEA58D7A}" type="parTrans" cxnId="{CB3A6024-1D83-49FB-88E9-34772A7F4C16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7D72F126-1ABE-4C81-AF2F-5FEC6D11693F}" type="sibTrans" cxnId="{CB3A6024-1D83-49FB-88E9-34772A7F4C16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2BB8E441-E658-4BAC-80C9-9216BD9E83F3}" type="pres">
      <dgm:prSet presAssocID="{3C5430A8-8798-495E-8FD8-F4E3C75420FA}" presName="Name0" presStyleCnt="0">
        <dgm:presLayoutVars>
          <dgm:dir/>
          <dgm:resizeHandles val="exact"/>
        </dgm:presLayoutVars>
      </dgm:prSet>
      <dgm:spPr/>
    </dgm:pt>
    <dgm:pt modelId="{1563BA4B-B67F-41F7-A452-385BF363F14E}" type="pres">
      <dgm:prSet presAssocID="{3C5430A8-8798-495E-8FD8-F4E3C75420FA}" presName="bkgdShp" presStyleLbl="alignAccFollowNode1" presStyleIdx="0" presStyleCnt="1" custScaleX="93872" custLinFactNeighborX="81"/>
      <dgm:spPr>
        <a:solidFill>
          <a:schemeClr val="bg1"/>
        </a:solidFill>
        <a:ln>
          <a:noFill/>
        </a:ln>
      </dgm:spPr>
    </dgm:pt>
    <dgm:pt modelId="{46063A5A-160C-4B06-976B-04CFC2C7F626}" type="pres">
      <dgm:prSet presAssocID="{3C5430A8-8798-495E-8FD8-F4E3C75420FA}" presName="linComp" presStyleCnt="0"/>
      <dgm:spPr/>
    </dgm:pt>
    <dgm:pt modelId="{E6986AF5-DC10-4171-A7EF-0FBC9CB52AE7}" type="pres">
      <dgm:prSet presAssocID="{53B2CD24-8978-478D-987E-0FAFB18D5C52}" presName="compNode" presStyleCnt="0"/>
      <dgm:spPr/>
    </dgm:pt>
    <dgm:pt modelId="{5A543812-ECB4-4F97-BE56-120DE9C30D73}" type="pres">
      <dgm:prSet presAssocID="{53B2CD24-8978-478D-987E-0FAFB18D5C52}" presName="node" presStyleLbl="node1" presStyleIdx="0" presStyleCnt="4" custScaleX="103891" custScaleY="112829" custLinFactNeighborX="744">
        <dgm:presLayoutVars>
          <dgm:bulletEnabled val="1"/>
        </dgm:presLayoutVars>
      </dgm:prSet>
      <dgm:spPr/>
    </dgm:pt>
    <dgm:pt modelId="{F66D3F0D-4D45-4EF2-B7ED-03DB1E1AAC8B}" type="pres">
      <dgm:prSet presAssocID="{53B2CD24-8978-478D-987E-0FAFB18D5C52}" presName="invisiNode" presStyleLbl="node1" presStyleIdx="0" presStyleCnt="4"/>
      <dgm:spPr/>
    </dgm:pt>
    <dgm:pt modelId="{3D4C23F7-2AC2-4036-BC6D-55108713DE5B}" type="pres">
      <dgm:prSet presAssocID="{53B2CD24-8978-478D-987E-0FAFB18D5C52}" presName="imagNode" presStyleLbl="fgImgPlace1" presStyleIdx="0" presStyleCnt="4" custScaleX="46651"/>
      <dgm:spPr>
        <a:blipFill dpi="0" rotWithShape="1">
          <a:blip xmlns:r="http://schemas.openxmlformats.org/officeDocument/2006/relationships" r:embed="rId1"/>
          <a:srcRect/>
          <a:stretch>
            <a:fillRect l="29524" t="19305" r="29866" b="20011"/>
          </a:stretch>
        </a:blipFill>
      </dgm:spPr>
    </dgm:pt>
    <dgm:pt modelId="{A11F9E16-B684-42D4-9CB5-1250A3899B47}" type="pres">
      <dgm:prSet presAssocID="{365F805B-D1FF-4A1E-BED5-D3486F4303F0}" presName="sibTrans" presStyleLbl="sibTrans2D1" presStyleIdx="0" presStyleCnt="0"/>
      <dgm:spPr/>
    </dgm:pt>
    <dgm:pt modelId="{E417D0BB-3463-444F-80DC-569147515F8C}" type="pres">
      <dgm:prSet presAssocID="{B5A2CD90-0127-49C7-8EC9-73527CF1A5DC}" presName="compNode" presStyleCnt="0"/>
      <dgm:spPr/>
    </dgm:pt>
    <dgm:pt modelId="{2A0BC5DF-2595-42C9-A2F3-22A4F96EE869}" type="pres">
      <dgm:prSet presAssocID="{B5A2CD90-0127-49C7-8EC9-73527CF1A5DC}" presName="node" presStyleLbl="node1" presStyleIdx="1" presStyleCnt="4" custScaleY="115183">
        <dgm:presLayoutVars>
          <dgm:bulletEnabled val="1"/>
        </dgm:presLayoutVars>
      </dgm:prSet>
      <dgm:spPr/>
    </dgm:pt>
    <dgm:pt modelId="{B26F2A7E-5848-4094-8D29-A0AA6ECDF597}" type="pres">
      <dgm:prSet presAssocID="{B5A2CD90-0127-49C7-8EC9-73527CF1A5DC}" presName="invisiNode" presStyleLbl="node1" presStyleIdx="1" presStyleCnt="4"/>
      <dgm:spPr/>
    </dgm:pt>
    <dgm:pt modelId="{92861985-6641-4B92-9992-4603B1689EEC}" type="pres">
      <dgm:prSet presAssocID="{B5A2CD90-0127-49C7-8EC9-73527CF1A5DC}" presName="imagNode" presStyleLbl="fgImgPlace1" presStyleIdx="1" presStyleCnt="4" custScaleX="29373" custScaleY="62962"/>
      <dgm:spPr>
        <a:blipFill dpi="0" rotWithShape="1">
          <a:blip xmlns:r="http://schemas.openxmlformats.org/officeDocument/2006/relationships" r:embed="rId2"/>
          <a:srcRect/>
          <a:stretch>
            <a:fillRect l="2736" t="2737" r="2847" b="2847"/>
          </a:stretch>
        </a:blipFill>
      </dgm:spPr>
    </dgm:pt>
    <dgm:pt modelId="{2A434C42-D40C-493A-9534-D443B31517FB}" type="pres">
      <dgm:prSet presAssocID="{265E989D-2D3B-4304-9114-1D6617880ECE}" presName="sibTrans" presStyleLbl="sibTrans2D1" presStyleIdx="0" presStyleCnt="0"/>
      <dgm:spPr/>
    </dgm:pt>
    <dgm:pt modelId="{86D72140-9099-466D-A202-020BE64CA11F}" type="pres">
      <dgm:prSet presAssocID="{63FE750C-314E-4EE7-8E36-A87B34FE3844}" presName="compNode" presStyleCnt="0"/>
      <dgm:spPr/>
    </dgm:pt>
    <dgm:pt modelId="{BA051024-FEA1-44C0-906D-CE29DEF67C3A}" type="pres">
      <dgm:prSet presAssocID="{63FE750C-314E-4EE7-8E36-A87B34FE3844}" presName="node" presStyleLbl="node1" presStyleIdx="2" presStyleCnt="4" custScaleY="115183">
        <dgm:presLayoutVars>
          <dgm:bulletEnabled val="1"/>
        </dgm:presLayoutVars>
      </dgm:prSet>
      <dgm:spPr/>
    </dgm:pt>
    <dgm:pt modelId="{F71CC39E-DAEB-49AD-9BCB-532AD02EA248}" type="pres">
      <dgm:prSet presAssocID="{63FE750C-314E-4EE7-8E36-A87B34FE3844}" presName="invisiNode" presStyleLbl="node1" presStyleIdx="2" presStyleCnt="4"/>
      <dgm:spPr/>
    </dgm:pt>
    <dgm:pt modelId="{08083E57-D86C-4B0A-8B6B-BAF20E8FEF34}" type="pres">
      <dgm:prSet presAssocID="{63FE750C-314E-4EE7-8E36-A87B34FE3844}" presName="imagNode" presStyleLbl="fgImgPlace1" presStyleIdx="2" presStyleCnt="4" custScaleX="29097" custScaleY="62371"/>
      <dgm:spPr>
        <a:blipFill dpi="0" rotWithShape="1">
          <a:blip xmlns:r="http://schemas.openxmlformats.org/officeDocument/2006/relationships" r:embed="rId3"/>
          <a:srcRect/>
          <a:stretch>
            <a:fillRect l="4732" t="4732" r="2786" b="2786"/>
          </a:stretch>
        </a:blipFill>
      </dgm:spPr>
    </dgm:pt>
    <dgm:pt modelId="{AC58C2ED-9F52-4A00-A22E-4E9CD566D613}" type="pres">
      <dgm:prSet presAssocID="{7D72F126-1ABE-4C81-AF2F-5FEC6D11693F}" presName="sibTrans" presStyleLbl="sibTrans2D1" presStyleIdx="0" presStyleCnt="0"/>
      <dgm:spPr/>
    </dgm:pt>
    <dgm:pt modelId="{ED8108FC-65D0-4D42-A4C7-AFA114F247D5}" type="pres">
      <dgm:prSet presAssocID="{22E7BB04-BDAD-4954-BCA8-0CA0272EB701}" presName="compNode" presStyleCnt="0"/>
      <dgm:spPr/>
    </dgm:pt>
    <dgm:pt modelId="{CB247EC1-DFF1-4E5D-95C0-177589BDB484}" type="pres">
      <dgm:prSet presAssocID="{22E7BB04-BDAD-4954-BCA8-0CA0272EB701}" presName="node" presStyleLbl="node1" presStyleIdx="3" presStyleCnt="4" custScaleY="115183">
        <dgm:presLayoutVars>
          <dgm:bulletEnabled val="1"/>
        </dgm:presLayoutVars>
      </dgm:prSet>
      <dgm:spPr/>
    </dgm:pt>
    <dgm:pt modelId="{C3653E23-8D1E-4D2E-B91C-A5B5FD71DBB1}" type="pres">
      <dgm:prSet presAssocID="{22E7BB04-BDAD-4954-BCA8-0CA0272EB701}" presName="invisiNode" presStyleLbl="node1" presStyleIdx="3" presStyleCnt="4"/>
      <dgm:spPr/>
    </dgm:pt>
    <dgm:pt modelId="{F1AD8C30-1620-4F5A-8C68-35E0E2B75E7D}" type="pres">
      <dgm:prSet presAssocID="{22E7BB04-BDAD-4954-BCA8-0CA0272EB701}" presName="imagNode" presStyleLbl="fgImgPlace1" presStyleIdx="3" presStyleCnt="4" custScaleX="29301" custScaleY="62809"/>
      <dgm:spPr>
        <a:blipFill dpi="0" rotWithShape="1">
          <a:blip xmlns:r="http://schemas.openxmlformats.org/officeDocument/2006/relationships" r:embed="rId4"/>
          <a:srcRect/>
          <a:stretch>
            <a:fillRect l="238" t="4867" r="4868" b="240"/>
          </a:stretch>
        </a:blipFill>
      </dgm:spPr>
    </dgm:pt>
  </dgm:ptLst>
  <dgm:cxnLst>
    <dgm:cxn modelId="{40162F09-CE03-4D26-B2B9-6BD75D5B9227}" type="presOf" srcId="{B5A2CD90-0127-49C7-8EC9-73527CF1A5DC}" destId="{2A0BC5DF-2595-42C9-A2F3-22A4F96EE869}" srcOrd="0" destOrd="0" presId="urn:microsoft.com/office/officeart/2005/8/layout/pList2"/>
    <dgm:cxn modelId="{F0BEA90E-B207-4515-9299-1CE5819772AB}" srcId="{3C5430A8-8798-495E-8FD8-F4E3C75420FA}" destId="{B5A2CD90-0127-49C7-8EC9-73527CF1A5DC}" srcOrd="1" destOrd="0" parTransId="{7C67A7C1-DB87-4A14-AAC4-50AD3C02B46E}" sibTransId="{265E989D-2D3B-4304-9114-1D6617880ECE}"/>
    <dgm:cxn modelId="{CB3A6024-1D83-49FB-88E9-34772A7F4C16}" srcId="{3C5430A8-8798-495E-8FD8-F4E3C75420FA}" destId="{63FE750C-314E-4EE7-8E36-A87B34FE3844}" srcOrd="2" destOrd="0" parTransId="{9B7ED6C4-4134-4267-82CB-64D7AEA58D7A}" sibTransId="{7D72F126-1ABE-4C81-AF2F-5FEC6D11693F}"/>
    <dgm:cxn modelId="{272A4E33-CEF8-45B1-904E-CA8034B78F9E}" type="presOf" srcId="{365F805B-D1FF-4A1E-BED5-D3486F4303F0}" destId="{A11F9E16-B684-42D4-9CB5-1250A3899B47}" srcOrd="0" destOrd="0" presId="urn:microsoft.com/office/officeart/2005/8/layout/pList2"/>
    <dgm:cxn modelId="{3DFF634A-9060-470D-82EC-FB29EA5BC1DE}" type="presOf" srcId="{3C5430A8-8798-495E-8FD8-F4E3C75420FA}" destId="{2BB8E441-E658-4BAC-80C9-9216BD9E83F3}" srcOrd="0" destOrd="0" presId="urn:microsoft.com/office/officeart/2005/8/layout/pList2"/>
    <dgm:cxn modelId="{D1ADF94B-ED7A-4732-92FD-EB60165D4800}" type="presOf" srcId="{22E7BB04-BDAD-4954-BCA8-0CA0272EB701}" destId="{CB247EC1-DFF1-4E5D-95C0-177589BDB484}" srcOrd="0" destOrd="0" presId="urn:microsoft.com/office/officeart/2005/8/layout/pList2"/>
    <dgm:cxn modelId="{D756E86D-BEF4-4A23-BE83-48FB1A73B2E3}" srcId="{3C5430A8-8798-495E-8FD8-F4E3C75420FA}" destId="{53B2CD24-8978-478D-987E-0FAFB18D5C52}" srcOrd="0" destOrd="0" parTransId="{4A7C7714-8442-4301-BF5F-ECB107B83CC0}" sibTransId="{365F805B-D1FF-4A1E-BED5-D3486F4303F0}"/>
    <dgm:cxn modelId="{EF671B70-ADD5-4C5A-BB23-252629A27EAB}" type="presOf" srcId="{53B2CD24-8978-478D-987E-0FAFB18D5C52}" destId="{5A543812-ECB4-4F97-BE56-120DE9C30D73}" srcOrd="0" destOrd="0" presId="urn:microsoft.com/office/officeart/2005/8/layout/pList2"/>
    <dgm:cxn modelId="{037414AD-A415-46A8-91C1-7D2CE8F3A682}" type="presOf" srcId="{265E989D-2D3B-4304-9114-1D6617880ECE}" destId="{2A434C42-D40C-493A-9534-D443B31517FB}" srcOrd="0" destOrd="0" presId="urn:microsoft.com/office/officeart/2005/8/layout/pList2"/>
    <dgm:cxn modelId="{7CE802C7-7080-4DE3-A894-6BB958F9F9D2}" type="presOf" srcId="{63FE750C-314E-4EE7-8E36-A87B34FE3844}" destId="{BA051024-FEA1-44C0-906D-CE29DEF67C3A}" srcOrd="0" destOrd="0" presId="urn:microsoft.com/office/officeart/2005/8/layout/pList2"/>
    <dgm:cxn modelId="{A5BD44D1-B8BF-491D-86C4-1599D60ECE2C}" srcId="{3C5430A8-8798-495E-8FD8-F4E3C75420FA}" destId="{22E7BB04-BDAD-4954-BCA8-0CA0272EB701}" srcOrd="3" destOrd="0" parTransId="{E8BDA490-F803-4196-9EA5-640B7218E59A}" sibTransId="{26B29E5F-AE22-4F4A-9C37-75FDAE1609CE}"/>
    <dgm:cxn modelId="{4246F4F6-F632-46F3-8F4F-F20199B2EF80}" type="presOf" srcId="{7D72F126-1ABE-4C81-AF2F-5FEC6D11693F}" destId="{AC58C2ED-9F52-4A00-A22E-4E9CD566D613}" srcOrd="0" destOrd="0" presId="urn:microsoft.com/office/officeart/2005/8/layout/pList2"/>
    <dgm:cxn modelId="{0B1E24BD-8D09-442A-A514-1B6C6E46F46D}" type="presParOf" srcId="{2BB8E441-E658-4BAC-80C9-9216BD9E83F3}" destId="{1563BA4B-B67F-41F7-A452-385BF363F14E}" srcOrd="0" destOrd="0" presId="urn:microsoft.com/office/officeart/2005/8/layout/pList2"/>
    <dgm:cxn modelId="{56D751C2-52BB-44CA-95E9-0264037073AB}" type="presParOf" srcId="{2BB8E441-E658-4BAC-80C9-9216BD9E83F3}" destId="{46063A5A-160C-4B06-976B-04CFC2C7F626}" srcOrd="1" destOrd="0" presId="urn:microsoft.com/office/officeart/2005/8/layout/pList2"/>
    <dgm:cxn modelId="{9861565B-21A7-417D-89F2-C9951A6D0B42}" type="presParOf" srcId="{46063A5A-160C-4B06-976B-04CFC2C7F626}" destId="{E6986AF5-DC10-4171-A7EF-0FBC9CB52AE7}" srcOrd="0" destOrd="0" presId="urn:microsoft.com/office/officeart/2005/8/layout/pList2"/>
    <dgm:cxn modelId="{0766ABC8-B20C-4A9C-8BB2-03EBED8711BA}" type="presParOf" srcId="{E6986AF5-DC10-4171-A7EF-0FBC9CB52AE7}" destId="{5A543812-ECB4-4F97-BE56-120DE9C30D73}" srcOrd="0" destOrd="0" presId="urn:microsoft.com/office/officeart/2005/8/layout/pList2"/>
    <dgm:cxn modelId="{CBB61941-7C7A-4734-A12B-37629D29E8BE}" type="presParOf" srcId="{E6986AF5-DC10-4171-A7EF-0FBC9CB52AE7}" destId="{F66D3F0D-4D45-4EF2-B7ED-03DB1E1AAC8B}" srcOrd="1" destOrd="0" presId="urn:microsoft.com/office/officeart/2005/8/layout/pList2"/>
    <dgm:cxn modelId="{E0A4FE27-8746-41FD-9F0E-55A2FA541910}" type="presParOf" srcId="{E6986AF5-DC10-4171-A7EF-0FBC9CB52AE7}" destId="{3D4C23F7-2AC2-4036-BC6D-55108713DE5B}" srcOrd="2" destOrd="0" presId="urn:microsoft.com/office/officeart/2005/8/layout/pList2"/>
    <dgm:cxn modelId="{B6A734ED-D324-42D8-BE90-70C90DAB0545}" type="presParOf" srcId="{46063A5A-160C-4B06-976B-04CFC2C7F626}" destId="{A11F9E16-B684-42D4-9CB5-1250A3899B47}" srcOrd="1" destOrd="0" presId="urn:microsoft.com/office/officeart/2005/8/layout/pList2"/>
    <dgm:cxn modelId="{9A5528F4-E0DE-48C2-8835-CB5D790A50EF}" type="presParOf" srcId="{46063A5A-160C-4B06-976B-04CFC2C7F626}" destId="{E417D0BB-3463-444F-80DC-569147515F8C}" srcOrd="2" destOrd="0" presId="urn:microsoft.com/office/officeart/2005/8/layout/pList2"/>
    <dgm:cxn modelId="{69255A75-6469-4DAF-8C89-81CF50C1AD02}" type="presParOf" srcId="{E417D0BB-3463-444F-80DC-569147515F8C}" destId="{2A0BC5DF-2595-42C9-A2F3-22A4F96EE869}" srcOrd="0" destOrd="0" presId="urn:microsoft.com/office/officeart/2005/8/layout/pList2"/>
    <dgm:cxn modelId="{0C825D21-16A6-46D8-BD29-9E081E1C67DF}" type="presParOf" srcId="{E417D0BB-3463-444F-80DC-569147515F8C}" destId="{B26F2A7E-5848-4094-8D29-A0AA6ECDF597}" srcOrd="1" destOrd="0" presId="urn:microsoft.com/office/officeart/2005/8/layout/pList2"/>
    <dgm:cxn modelId="{70921605-88B9-4C57-BE9D-9C2FE07216EA}" type="presParOf" srcId="{E417D0BB-3463-444F-80DC-569147515F8C}" destId="{92861985-6641-4B92-9992-4603B1689EEC}" srcOrd="2" destOrd="0" presId="urn:microsoft.com/office/officeart/2005/8/layout/pList2"/>
    <dgm:cxn modelId="{6CFCD376-06FF-4407-8D39-33C7B792B999}" type="presParOf" srcId="{46063A5A-160C-4B06-976B-04CFC2C7F626}" destId="{2A434C42-D40C-493A-9534-D443B31517FB}" srcOrd="3" destOrd="0" presId="urn:microsoft.com/office/officeart/2005/8/layout/pList2"/>
    <dgm:cxn modelId="{A70C06A1-5BFD-42D8-94EE-2E7FCA43D91C}" type="presParOf" srcId="{46063A5A-160C-4B06-976B-04CFC2C7F626}" destId="{86D72140-9099-466D-A202-020BE64CA11F}" srcOrd="4" destOrd="0" presId="urn:microsoft.com/office/officeart/2005/8/layout/pList2"/>
    <dgm:cxn modelId="{F52BD7F1-42E8-4CBE-B55B-D3C65F350163}" type="presParOf" srcId="{86D72140-9099-466D-A202-020BE64CA11F}" destId="{BA051024-FEA1-44C0-906D-CE29DEF67C3A}" srcOrd="0" destOrd="0" presId="urn:microsoft.com/office/officeart/2005/8/layout/pList2"/>
    <dgm:cxn modelId="{2C1B028A-E71C-480F-BD1F-03D3CAA9B95F}" type="presParOf" srcId="{86D72140-9099-466D-A202-020BE64CA11F}" destId="{F71CC39E-DAEB-49AD-9BCB-532AD02EA248}" srcOrd="1" destOrd="0" presId="urn:microsoft.com/office/officeart/2005/8/layout/pList2"/>
    <dgm:cxn modelId="{84BD2162-E8C1-4158-B453-B2C07DC304FE}" type="presParOf" srcId="{86D72140-9099-466D-A202-020BE64CA11F}" destId="{08083E57-D86C-4B0A-8B6B-BAF20E8FEF34}" srcOrd="2" destOrd="0" presId="urn:microsoft.com/office/officeart/2005/8/layout/pList2"/>
    <dgm:cxn modelId="{F6D377A7-6C82-4026-80FB-B6CF5EA968EB}" type="presParOf" srcId="{46063A5A-160C-4B06-976B-04CFC2C7F626}" destId="{AC58C2ED-9F52-4A00-A22E-4E9CD566D613}" srcOrd="5" destOrd="0" presId="urn:microsoft.com/office/officeart/2005/8/layout/pList2"/>
    <dgm:cxn modelId="{0DC5EACE-5899-46B5-901E-92298C792061}" type="presParOf" srcId="{46063A5A-160C-4B06-976B-04CFC2C7F626}" destId="{ED8108FC-65D0-4D42-A4C7-AFA114F247D5}" srcOrd="6" destOrd="0" presId="urn:microsoft.com/office/officeart/2005/8/layout/pList2"/>
    <dgm:cxn modelId="{E2C431A8-E24C-4D2C-B584-AF42B9D9AC4A}" type="presParOf" srcId="{ED8108FC-65D0-4D42-A4C7-AFA114F247D5}" destId="{CB247EC1-DFF1-4E5D-95C0-177589BDB484}" srcOrd="0" destOrd="0" presId="urn:microsoft.com/office/officeart/2005/8/layout/pList2"/>
    <dgm:cxn modelId="{8884B5FA-DB7E-4FD8-8F84-4ACCED6F885A}" type="presParOf" srcId="{ED8108FC-65D0-4D42-A4C7-AFA114F247D5}" destId="{C3653E23-8D1E-4D2E-B91C-A5B5FD71DBB1}" srcOrd="1" destOrd="0" presId="urn:microsoft.com/office/officeart/2005/8/layout/pList2"/>
    <dgm:cxn modelId="{94AF8FFB-E4FD-4C6B-A7B8-E9F1DA9CF2FA}" type="presParOf" srcId="{ED8108FC-65D0-4D42-A4C7-AFA114F247D5}" destId="{F1AD8C30-1620-4F5A-8C68-35E0E2B75E7D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5430A8-8798-495E-8FD8-F4E3C75420FA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53B2CD24-8978-478D-987E-0FAFB18D5C52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marL="0" lvl="0" defTabSz="977900" rtl="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ODC </a:t>
          </a:r>
          <a:r>
            <a:rPr lang="en-US" sz="1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uk-UA" sz="1400" b="1" dirty="0">
            <a:solidFill>
              <a:schemeClr val="accent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defTabSz="9779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(Offer – Deadline – Call to action) </a:t>
          </a:r>
          <a:endParaRPr lang="uk-UA" sz="1400" b="1" dirty="0">
            <a:solidFill>
              <a:schemeClr val="tx1">
                <a:lumMod val="75000"/>
                <a:lumOff val="2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defTabSz="9779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uk-UA" sz="1400" dirty="0">
              <a:solidFill>
                <a:schemeClr val="tx1">
                  <a:lumMod val="75000"/>
                  <a:lumOff val="25000"/>
                </a:schemeClr>
              </a:solidFill>
            </a:rPr>
            <a:t>O – </a:t>
          </a:r>
          <a:r>
            <a:rPr lang="uk-UA" sz="1400" dirty="0" err="1">
              <a:solidFill>
                <a:schemeClr val="tx1">
                  <a:lumMod val="75000"/>
                  <a:lumOff val="25000"/>
                </a:schemeClr>
              </a:solidFill>
            </a:rPr>
            <a:t>оффер</a:t>
          </a:r>
          <a:r>
            <a:rPr lang="uk-UA" sz="1400" dirty="0">
              <a:solidFill>
                <a:schemeClr val="tx1">
                  <a:lumMod val="75000"/>
                  <a:lumOff val="25000"/>
                </a:schemeClr>
              </a:solidFill>
            </a:rPr>
            <a:t>; пропозиція клієнту, від якого важко відмовитись.</a:t>
          </a:r>
          <a:endParaRPr lang="ru-RU" sz="14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0" lvl="0" defTabSz="9779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uk-UA" sz="1400" dirty="0">
              <a:solidFill>
                <a:schemeClr val="tx1">
                  <a:lumMod val="75000"/>
                  <a:lumOff val="25000"/>
                </a:schemeClr>
              </a:solidFill>
            </a:rPr>
            <a:t>D –обмеження в часі.</a:t>
          </a:r>
          <a:endParaRPr lang="ru-RU" sz="14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0" lvl="0" defTabSz="9779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uk-UA" sz="1400" dirty="0">
              <a:solidFill>
                <a:schemeClr val="tx1">
                  <a:lumMod val="75000"/>
                  <a:lumOff val="25000"/>
                </a:schemeClr>
              </a:solidFill>
            </a:rPr>
            <a:t>C – заклик до дії.</a:t>
          </a:r>
          <a:endParaRPr lang="uk-UA" sz="1600" b="0" noProof="0" dirty="0">
            <a:solidFill>
              <a:schemeClr val="tx1">
                <a:lumMod val="75000"/>
                <a:lumOff val="25000"/>
              </a:schemeClr>
            </a:solidFill>
            <a:latin typeface="Calibri" panose="020F0502020204030204" pitchFamily="34" charset="0"/>
          </a:endParaRPr>
        </a:p>
      </dgm:t>
    </dgm:pt>
    <dgm:pt modelId="{4A7C7714-8442-4301-BF5F-ECB107B83CC0}" type="parTrans" cxnId="{D756E86D-BEF4-4A23-BE83-48FB1A73B2E3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365F805B-D1FF-4A1E-BED5-D3486F4303F0}" type="sibTrans" cxnId="{D756E86D-BEF4-4A23-BE83-48FB1A73B2E3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B5A2CD90-0127-49C7-8EC9-73527CF1A5DC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>
            <a:spcAft>
              <a:spcPts val="600"/>
            </a:spcAft>
          </a:pPr>
          <a:r>
            <a:rPr lang="en-GB" sz="22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SCH </a:t>
          </a:r>
          <a:endParaRPr lang="uk-UA" sz="2200" b="1" dirty="0">
            <a:solidFill>
              <a:schemeClr val="accent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rtl="0">
            <a:spcAft>
              <a:spcPts val="0"/>
            </a:spcAft>
          </a:pPr>
          <a:r>
            <a:rPr lang="en-GB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(Star – Chain – Hook)</a:t>
          </a:r>
          <a:endParaRPr lang="uk-UA" sz="1400" b="1" dirty="0">
            <a:solidFill>
              <a:schemeClr val="tx1">
                <a:lumMod val="75000"/>
                <a:lumOff val="2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rtl="0">
            <a:spcAft>
              <a:spcPts val="0"/>
            </a:spcAft>
          </a:pPr>
          <a:r>
            <a:rPr lang="uk-UA" sz="1400" dirty="0">
              <a:solidFill>
                <a:schemeClr val="tx1">
                  <a:lumMod val="75000"/>
                  <a:lumOff val="25000"/>
                </a:schemeClr>
              </a:solidFill>
            </a:rPr>
            <a:t>S – зірка</a:t>
          </a:r>
          <a:endParaRPr lang="ru-RU" sz="14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>
            <a:spcAft>
              <a:spcPts val="0"/>
            </a:spcAft>
          </a:pPr>
          <a:r>
            <a:rPr lang="uk-UA" sz="1400" dirty="0">
              <a:solidFill>
                <a:schemeClr val="tx1">
                  <a:lumMod val="75000"/>
                  <a:lumOff val="25000"/>
                </a:schemeClr>
              </a:solidFill>
            </a:rPr>
            <a:t>C – ланцюг; серія фактів та причин для замовлення. </a:t>
          </a:r>
          <a:endParaRPr lang="ru-RU" sz="14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>
            <a:spcAft>
              <a:spcPts val="0"/>
            </a:spcAft>
          </a:pPr>
          <a:r>
            <a:rPr lang="uk-UA" sz="1400" dirty="0">
              <a:solidFill>
                <a:schemeClr val="tx1">
                  <a:lumMod val="75000"/>
                  <a:lumOff val="25000"/>
                </a:schemeClr>
              </a:solidFill>
            </a:rPr>
            <a:t>H - тут просто: спіймайте клієнта "на гачок".</a:t>
          </a:r>
          <a:endParaRPr lang="ru-RU" sz="1800" noProof="0" dirty="0">
            <a:solidFill>
              <a:schemeClr val="tx1">
                <a:lumMod val="75000"/>
                <a:lumOff val="25000"/>
              </a:schemeClr>
            </a:solidFill>
            <a:latin typeface="Calibri" panose="020F0502020204030204" pitchFamily="34" charset="0"/>
          </a:endParaRPr>
        </a:p>
      </dgm:t>
    </dgm:pt>
    <dgm:pt modelId="{7C67A7C1-DB87-4A14-AAC4-50AD3C02B46E}" type="parTrans" cxnId="{F0BEA90E-B207-4515-9299-1CE5819772AB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265E989D-2D3B-4304-9114-1D6617880ECE}" type="sibTrans" cxnId="{F0BEA90E-B207-4515-9299-1CE5819772AB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22E7BB04-BDAD-4954-BCA8-0CA0272EB701}">
      <dgm:prSet phldrT="[Text]"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>
            <a:spcAft>
              <a:spcPts val="600"/>
            </a:spcAft>
          </a:pPr>
          <a:r>
            <a:rPr lang="ru-RU" sz="2200" b="1" noProof="0" dirty="0">
              <a:solidFill>
                <a:schemeClr val="accent1"/>
              </a:solidFill>
              <a:latin typeface="Calibri" panose="020F0502020204030204" pitchFamily="34" charset="0"/>
            </a:rPr>
            <a:t>НИТКА ПЕРЛІВ</a:t>
          </a:r>
        </a:p>
        <a:p>
          <a:pPr rtl="0">
            <a:spcAft>
              <a:spcPct val="35000"/>
            </a:spcAft>
          </a:pPr>
          <a:r>
            <a:rPr lang="uk-UA" sz="1300" dirty="0">
              <a:solidFill>
                <a:schemeClr val="tx1"/>
              </a:solidFill>
            </a:rPr>
            <a:t>ідея в тому, що збираються деталі та нанизуються одна за одною на довгу нитку. Кожна “перлина” має бути завершеною, але при цьому разом вони починають сяяти ще яскравіше.</a:t>
          </a:r>
          <a:endParaRPr lang="ru-RU" sz="1300" noProof="0" dirty="0">
            <a:solidFill>
              <a:schemeClr val="tx1"/>
            </a:solidFill>
            <a:latin typeface="Calibri" panose="020F0502020204030204" pitchFamily="34" charset="0"/>
          </a:endParaRPr>
        </a:p>
      </dgm:t>
    </dgm:pt>
    <dgm:pt modelId="{E8BDA490-F803-4196-9EA5-640B7218E59A}" type="parTrans" cxnId="{A5BD44D1-B8BF-491D-86C4-1599D60ECE2C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26B29E5F-AE22-4F4A-9C37-75FDAE1609CE}" type="sibTrans" cxnId="{A5BD44D1-B8BF-491D-86C4-1599D60ECE2C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63FE750C-314E-4EE7-8E36-A87B34FE3844}">
      <dgm:prSet custT="1"/>
      <dgm:spPr>
        <a:solidFill>
          <a:schemeClr val="bg1"/>
        </a:solidFill>
        <a:ln>
          <a:noFill/>
        </a:ln>
      </dgm:spPr>
      <dgm:t>
        <a:bodyPr rtlCol="0"/>
        <a:lstStyle/>
        <a:p>
          <a:pPr rtl="0">
            <a:spcAft>
              <a:spcPct val="35000"/>
            </a:spcAft>
          </a:pPr>
          <a:r>
            <a:rPr lang="en-US" sz="22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ACCA </a:t>
          </a:r>
          <a:endParaRPr lang="ru-RU" sz="2200" b="1" dirty="0">
            <a:solidFill>
              <a:schemeClr val="accent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>
            <a:spcAft>
              <a:spcPts val="0"/>
            </a:spcAft>
          </a:pPr>
          <a:r>
            <a: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(Awareness – Comprehension – Conviction – Action)</a:t>
          </a:r>
          <a:endParaRPr lang="uk-UA" sz="1400" b="1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>
            <a:spcAft>
              <a:spcPct val="35000"/>
            </a:spcAft>
          </a:pPr>
          <a:r>
            <a:rPr lang="uk-UA" sz="1400" noProof="0" dirty="0">
              <a:solidFill>
                <a:schemeClr val="tx1"/>
              </a:solidFill>
            </a:rPr>
            <a:t>Формула з ухилом на розуміння проблеми клієнтом</a:t>
          </a:r>
          <a:endParaRPr lang="uk-UA" sz="1400" noProof="0" dirty="0">
            <a:solidFill>
              <a:schemeClr val="tx1"/>
            </a:solidFill>
            <a:latin typeface="Calibri" panose="020F0502020204030204" pitchFamily="34" charset="0"/>
          </a:endParaRPr>
        </a:p>
      </dgm:t>
    </dgm:pt>
    <dgm:pt modelId="{7D72F126-1ABE-4C81-AF2F-5FEC6D11693F}" type="sibTrans" cxnId="{CB3A6024-1D83-49FB-88E9-34772A7F4C16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9B7ED6C4-4134-4267-82CB-64D7AEA58D7A}" type="parTrans" cxnId="{CB3A6024-1D83-49FB-88E9-34772A7F4C16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2BB8E441-E658-4BAC-80C9-9216BD9E83F3}" type="pres">
      <dgm:prSet presAssocID="{3C5430A8-8798-495E-8FD8-F4E3C75420FA}" presName="Name0" presStyleCnt="0">
        <dgm:presLayoutVars>
          <dgm:dir/>
          <dgm:resizeHandles val="exact"/>
        </dgm:presLayoutVars>
      </dgm:prSet>
      <dgm:spPr/>
    </dgm:pt>
    <dgm:pt modelId="{1563BA4B-B67F-41F7-A452-385BF363F14E}" type="pres">
      <dgm:prSet presAssocID="{3C5430A8-8798-495E-8FD8-F4E3C75420FA}" presName="bkgdShp" presStyleLbl="alignAccFollowNode1" presStyleIdx="0" presStyleCnt="1" custScaleX="93872" custLinFactNeighborX="81"/>
      <dgm:spPr>
        <a:solidFill>
          <a:schemeClr val="bg1"/>
        </a:solidFill>
        <a:ln>
          <a:noFill/>
        </a:ln>
      </dgm:spPr>
    </dgm:pt>
    <dgm:pt modelId="{46063A5A-160C-4B06-976B-04CFC2C7F626}" type="pres">
      <dgm:prSet presAssocID="{3C5430A8-8798-495E-8FD8-F4E3C75420FA}" presName="linComp" presStyleCnt="0"/>
      <dgm:spPr/>
    </dgm:pt>
    <dgm:pt modelId="{E6986AF5-DC10-4171-A7EF-0FBC9CB52AE7}" type="pres">
      <dgm:prSet presAssocID="{53B2CD24-8978-478D-987E-0FAFB18D5C52}" presName="compNode" presStyleCnt="0"/>
      <dgm:spPr/>
    </dgm:pt>
    <dgm:pt modelId="{5A543812-ECB4-4F97-BE56-120DE9C30D73}" type="pres">
      <dgm:prSet presAssocID="{53B2CD24-8978-478D-987E-0FAFB18D5C52}" presName="node" presStyleLbl="node1" presStyleIdx="0" presStyleCnt="4" custScaleX="103891" custScaleY="112829" custLinFactNeighborX="744">
        <dgm:presLayoutVars>
          <dgm:bulletEnabled val="1"/>
        </dgm:presLayoutVars>
      </dgm:prSet>
      <dgm:spPr/>
    </dgm:pt>
    <dgm:pt modelId="{F66D3F0D-4D45-4EF2-B7ED-03DB1E1AAC8B}" type="pres">
      <dgm:prSet presAssocID="{53B2CD24-8978-478D-987E-0FAFB18D5C52}" presName="invisiNode" presStyleLbl="node1" presStyleIdx="0" presStyleCnt="4"/>
      <dgm:spPr/>
    </dgm:pt>
    <dgm:pt modelId="{3D4C23F7-2AC2-4036-BC6D-55108713DE5B}" type="pres">
      <dgm:prSet presAssocID="{53B2CD24-8978-478D-987E-0FAFB18D5C52}" presName="imagNode" presStyleLbl="fgImgPlace1" presStyleIdx="0" presStyleCnt="4" custScaleX="46651"/>
      <dgm:spPr>
        <a:blipFill dpi="0" rotWithShape="1">
          <a:blip xmlns:r="http://schemas.openxmlformats.org/officeDocument/2006/relationships" r:embed="rId1"/>
          <a:srcRect/>
          <a:stretch>
            <a:fillRect l="29524" t="19305" r="29866" b="20011"/>
          </a:stretch>
        </a:blipFill>
      </dgm:spPr>
    </dgm:pt>
    <dgm:pt modelId="{A11F9E16-B684-42D4-9CB5-1250A3899B47}" type="pres">
      <dgm:prSet presAssocID="{365F805B-D1FF-4A1E-BED5-D3486F4303F0}" presName="sibTrans" presStyleLbl="sibTrans2D1" presStyleIdx="0" presStyleCnt="0"/>
      <dgm:spPr/>
    </dgm:pt>
    <dgm:pt modelId="{E417D0BB-3463-444F-80DC-569147515F8C}" type="pres">
      <dgm:prSet presAssocID="{B5A2CD90-0127-49C7-8EC9-73527CF1A5DC}" presName="compNode" presStyleCnt="0"/>
      <dgm:spPr/>
    </dgm:pt>
    <dgm:pt modelId="{2A0BC5DF-2595-42C9-A2F3-22A4F96EE869}" type="pres">
      <dgm:prSet presAssocID="{B5A2CD90-0127-49C7-8EC9-73527CF1A5DC}" presName="node" presStyleLbl="node1" presStyleIdx="1" presStyleCnt="4" custScaleY="115183">
        <dgm:presLayoutVars>
          <dgm:bulletEnabled val="1"/>
        </dgm:presLayoutVars>
      </dgm:prSet>
      <dgm:spPr/>
    </dgm:pt>
    <dgm:pt modelId="{B26F2A7E-5848-4094-8D29-A0AA6ECDF597}" type="pres">
      <dgm:prSet presAssocID="{B5A2CD90-0127-49C7-8EC9-73527CF1A5DC}" presName="invisiNode" presStyleLbl="node1" presStyleIdx="1" presStyleCnt="4"/>
      <dgm:spPr/>
    </dgm:pt>
    <dgm:pt modelId="{92861985-6641-4B92-9992-4603B1689EEC}" type="pres">
      <dgm:prSet presAssocID="{B5A2CD90-0127-49C7-8EC9-73527CF1A5DC}" presName="imagNode" presStyleLbl="fgImgPlace1" presStyleIdx="1" presStyleCnt="4" custScaleX="29373" custScaleY="62962"/>
      <dgm:spPr>
        <a:blipFill dpi="0" rotWithShape="1">
          <a:blip xmlns:r="http://schemas.openxmlformats.org/officeDocument/2006/relationships" r:embed="rId2"/>
          <a:srcRect/>
          <a:stretch>
            <a:fillRect l="2736" t="2737" r="2847" b="2847"/>
          </a:stretch>
        </a:blipFill>
      </dgm:spPr>
    </dgm:pt>
    <dgm:pt modelId="{2A434C42-D40C-493A-9534-D443B31517FB}" type="pres">
      <dgm:prSet presAssocID="{265E989D-2D3B-4304-9114-1D6617880ECE}" presName="sibTrans" presStyleLbl="sibTrans2D1" presStyleIdx="0" presStyleCnt="0"/>
      <dgm:spPr/>
    </dgm:pt>
    <dgm:pt modelId="{86D72140-9099-466D-A202-020BE64CA11F}" type="pres">
      <dgm:prSet presAssocID="{63FE750C-314E-4EE7-8E36-A87B34FE3844}" presName="compNode" presStyleCnt="0"/>
      <dgm:spPr/>
    </dgm:pt>
    <dgm:pt modelId="{BA051024-FEA1-44C0-906D-CE29DEF67C3A}" type="pres">
      <dgm:prSet presAssocID="{63FE750C-314E-4EE7-8E36-A87B34FE3844}" presName="node" presStyleLbl="node1" presStyleIdx="2" presStyleCnt="4" custScaleY="115183">
        <dgm:presLayoutVars>
          <dgm:bulletEnabled val="1"/>
        </dgm:presLayoutVars>
      </dgm:prSet>
      <dgm:spPr/>
    </dgm:pt>
    <dgm:pt modelId="{F71CC39E-DAEB-49AD-9BCB-532AD02EA248}" type="pres">
      <dgm:prSet presAssocID="{63FE750C-314E-4EE7-8E36-A87B34FE3844}" presName="invisiNode" presStyleLbl="node1" presStyleIdx="2" presStyleCnt="4"/>
      <dgm:spPr/>
    </dgm:pt>
    <dgm:pt modelId="{08083E57-D86C-4B0A-8B6B-BAF20E8FEF34}" type="pres">
      <dgm:prSet presAssocID="{63FE750C-314E-4EE7-8E36-A87B34FE3844}" presName="imagNode" presStyleLbl="fgImgPlace1" presStyleIdx="2" presStyleCnt="4" custScaleX="29097" custScaleY="62371"/>
      <dgm:spPr>
        <a:blipFill dpi="0" rotWithShape="1">
          <a:blip xmlns:r="http://schemas.openxmlformats.org/officeDocument/2006/relationships" r:embed="rId3"/>
          <a:srcRect/>
          <a:stretch>
            <a:fillRect l="4732" t="4732" r="2786" b="2786"/>
          </a:stretch>
        </a:blipFill>
      </dgm:spPr>
    </dgm:pt>
    <dgm:pt modelId="{AC58C2ED-9F52-4A00-A22E-4E9CD566D613}" type="pres">
      <dgm:prSet presAssocID="{7D72F126-1ABE-4C81-AF2F-5FEC6D11693F}" presName="sibTrans" presStyleLbl="sibTrans2D1" presStyleIdx="0" presStyleCnt="0"/>
      <dgm:spPr/>
    </dgm:pt>
    <dgm:pt modelId="{ED8108FC-65D0-4D42-A4C7-AFA114F247D5}" type="pres">
      <dgm:prSet presAssocID="{22E7BB04-BDAD-4954-BCA8-0CA0272EB701}" presName="compNode" presStyleCnt="0"/>
      <dgm:spPr/>
    </dgm:pt>
    <dgm:pt modelId="{CB247EC1-DFF1-4E5D-95C0-177589BDB484}" type="pres">
      <dgm:prSet presAssocID="{22E7BB04-BDAD-4954-BCA8-0CA0272EB701}" presName="node" presStyleLbl="node1" presStyleIdx="3" presStyleCnt="4" custScaleY="115183">
        <dgm:presLayoutVars>
          <dgm:bulletEnabled val="1"/>
        </dgm:presLayoutVars>
      </dgm:prSet>
      <dgm:spPr/>
    </dgm:pt>
    <dgm:pt modelId="{C3653E23-8D1E-4D2E-B91C-A5B5FD71DBB1}" type="pres">
      <dgm:prSet presAssocID="{22E7BB04-BDAD-4954-BCA8-0CA0272EB701}" presName="invisiNode" presStyleLbl="node1" presStyleIdx="3" presStyleCnt="4"/>
      <dgm:spPr/>
    </dgm:pt>
    <dgm:pt modelId="{F1AD8C30-1620-4F5A-8C68-35E0E2B75E7D}" type="pres">
      <dgm:prSet presAssocID="{22E7BB04-BDAD-4954-BCA8-0CA0272EB701}" presName="imagNode" presStyleLbl="fgImgPlace1" presStyleIdx="3" presStyleCnt="4" custScaleX="29301" custScaleY="62809"/>
      <dgm:spPr>
        <a:blipFill dpi="0" rotWithShape="1">
          <a:blip xmlns:r="http://schemas.openxmlformats.org/officeDocument/2006/relationships" r:embed="rId4"/>
          <a:srcRect/>
          <a:stretch>
            <a:fillRect l="238" t="4867" r="4868" b="240"/>
          </a:stretch>
        </a:blipFill>
      </dgm:spPr>
    </dgm:pt>
  </dgm:ptLst>
  <dgm:cxnLst>
    <dgm:cxn modelId="{40162F09-CE03-4D26-B2B9-6BD75D5B9227}" type="presOf" srcId="{B5A2CD90-0127-49C7-8EC9-73527CF1A5DC}" destId="{2A0BC5DF-2595-42C9-A2F3-22A4F96EE869}" srcOrd="0" destOrd="0" presId="urn:microsoft.com/office/officeart/2005/8/layout/pList2"/>
    <dgm:cxn modelId="{F0BEA90E-B207-4515-9299-1CE5819772AB}" srcId="{3C5430A8-8798-495E-8FD8-F4E3C75420FA}" destId="{B5A2CD90-0127-49C7-8EC9-73527CF1A5DC}" srcOrd="1" destOrd="0" parTransId="{7C67A7C1-DB87-4A14-AAC4-50AD3C02B46E}" sibTransId="{265E989D-2D3B-4304-9114-1D6617880ECE}"/>
    <dgm:cxn modelId="{CB3A6024-1D83-49FB-88E9-34772A7F4C16}" srcId="{3C5430A8-8798-495E-8FD8-F4E3C75420FA}" destId="{63FE750C-314E-4EE7-8E36-A87B34FE3844}" srcOrd="2" destOrd="0" parTransId="{9B7ED6C4-4134-4267-82CB-64D7AEA58D7A}" sibTransId="{7D72F126-1ABE-4C81-AF2F-5FEC6D11693F}"/>
    <dgm:cxn modelId="{272A4E33-CEF8-45B1-904E-CA8034B78F9E}" type="presOf" srcId="{365F805B-D1FF-4A1E-BED5-D3486F4303F0}" destId="{A11F9E16-B684-42D4-9CB5-1250A3899B47}" srcOrd="0" destOrd="0" presId="urn:microsoft.com/office/officeart/2005/8/layout/pList2"/>
    <dgm:cxn modelId="{3DFF634A-9060-470D-82EC-FB29EA5BC1DE}" type="presOf" srcId="{3C5430A8-8798-495E-8FD8-F4E3C75420FA}" destId="{2BB8E441-E658-4BAC-80C9-9216BD9E83F3}" srcOrd="0" destOrd="0" presId="urn:microsoft.com/office/officeart/2005/8/layout/pList2"/>
    <dgm:cxn modelId="{D1ADF94B-ED7A-4732-92FD-EB60165D4800}" type="presOf" srcId="{22E7BB04-BDAD-4954-BCA8-0CA0272EB701}" destId="{CB247EC1-DFF1-4E5D-95C0-177589BDB484}" srcOrd="0" destOrd="0" presId="urn:microsoft.com/office/officeart/2005/8/layout/pList2"/>
    <dgm:cxn modelId="{D756E86D-BEF4-4A23-BE83-48FB1A73B2E3}" srcId="{3C5430A8-8798-495E-8FD8-F4E3C75420FA}" destId="{53B2CD24-8978-478D-987E-0FAFB18D5C52}" srcOrd="0" destOrd="0" parTransId="{4A7C7714-8442-4301-BF5F-ECB107B83CC0}" sibTransId="{365F805B-D1FF-4A1E-BED5-D3486F4303F0}"/>
    <dgm:cxn modelId="{EF671B70-ADD5-4C5A-BB23-252629A27EAB}" type="presOf" srcId="{53B2CD24-8978-478D-987E-0FAFB18D5C52}" destId="{5A543812-ECB4-4F97-BE56-120DE9C30D73}" srcOrd="0" destOrd="0" presId="urn:microsoft.com/office/officeart/2005/8/layout/pList2"/>
    <dgm:cxn modelId="{037414AD-A415-46A8-91C1-7D2CE8F3A682}" type="presOf" srcId="{265E989D-2D3B-4304-9114-1D6617880ECE}" destId="{2A434C42-D40C-493A-9534-D443B31517FB}" srcOrd="0" destOrd="0" presId="urn:microsoft.com/office/officeart/2005/8/layout/pList2"/>
    <dgm:cxn modelId="{7CE802C7-7080-4DE3-A894-6BB958F9F9D2}" type="presOf" srcId="{63FE750C-314E-4EE7-8E36-A87B34FE3844}" destId="{BA051024-FEA1-44C0-906D-CE29DEF67C3A}" srcOrd="0" destOrd="0" presId="urn:microsoft.com/office/officeart/2005/8/layout/pList2"/>
    <dgm:cxn modelId="{A5BD44D1-B8BF-491D-86C4-1599D60ECE2C}" srcId="{3C5430A8-8798-495E-8FD8-F4E3C75420FA}" destId="{22E7BB04-BDAD-4954-BCA8-0CA0272EB701}" srcOrd="3" destOrd="0" parTransId="{E8BDA490-F803-4196-9EA5-640B7218E59A}" sibTransId="{26B29E5F-AE22-4F4A-9C37-75FDAE1609CE}"/>
    <dgm:cxn modelId="{4246F4F6-F632-46F3-8F4F-F20199B2EF80}" type="presOf" srcId="{7D72F126-1ABE-4C81-AF2F-5FEC6D11693F}" destId="{AC58C2ED-9F52-4A00-A22E-4E9CD566D613}" srcOrd="0" destOrd="0" presId="urn:microsoft.com/office/officeart/2005/8/layout/pList2"/>
    <dgm:cxn modelId="{0B1E24BD-8D09-442A-A514-1B6C6E46F46D}" type="presParOf" srcId="{2BB8E441-E658-4BAC-80C9-9216BD9E83F3}" destId="{1563BA4B-B67F-41F7-A452-385BF363F14E}" srcOrd="0" destOrd="0" presId="urn:microsoft.com/office/officeart/2005/8/layout/pList2"/>
    <dgm:cxn modelId="{56D751C2-52BB-44CA-95E9-0264037073AB}" type="presParOf" srcId="{2BB8E441-E658-4BAC-80C9-9216BD9E83F3}" destId="{46063A5A-160C-4B06-976B-04CFC2C7F626}" srcOrd="1" destOrd="0" presId="urn:microsoft.com/office/officeart/2005/8/layout/pList2"/>
    <dgm:cxn modelId="{9861565B-21A7-417D-89F2-C9951A6D0B42}" type="presParOf" srcId="{46063A5A-160C-4B06-976B-04CFC2C7F626}" destId="{E6986AF5-DC10-4171-A7EF-0FBC9CB52AE7}" srcOrd="0" destOrd="0" presId="urn:microsoft.com/office/officeart/2005/8/layout/pList2"/>
    <dgm:cxn modelId="{0766ABC8-B20C-4A9C-8BB2-03EBED8711BA}" type="presParOf" srcId="{E6986AF5-DC10-4171-A7EF-0FBC9CB52AE7}" destId="{5A543812-ECB4-4F97-BE56-120DE9C30D73}" srcOrd="0" destOrd="0" presId="urn:microsoft.com/office/officeart/2005/8/layout/pList2"/>
    <dgm:cxn modelId="{CBB61941-7C7A-4734-A12B-37629D29E8BE}" type="presParOf" srcId="{E6986AF5-DC10-4171-A7EF-0FBC9CB52AE7}" destId="{F66D3F0D-4D45-4EF2-B7ED-03DB1E1AAC8B}" srcOrd="1" destOrd="0" presId="urn:microsoft.com/office/officeart/2005/8/layout/pList2"/>
    <dgm:cxn modelId="{E0A4FE27-8746-41FD-9F0E-55A2FA541910}" type="presParOf" srcId="{E6986AF5-DC10-4171-A7EF-0FBC9CB52AE7}" destId="{3D4C23F7-2AC2-4036-BC6D-55108713DE5B}" srcOrd="2" destOrd="0" presId="urn:microsoft.com/office/officeart/2005/8/layout/pList2"/>
    <dgm:cxn modelId="{B6A734ED-D324-42D8-BE90-70C90DAB0545}" type="presParOf" srcId="{46063A5A-160C-4B06-976B-04CFC2C7F626}" destId="{A11F9E16-B684-42D4-9CB5-1250A3899B47}" srcOrd="1" destOrd="0" presId="urn:microsoft.com/office/officeart/2005/8/layout/pList2"/>
    <dgm:cxn modelId="{9A5528F4-E0DE-48C2-8835-CB5D790A50EF}" type="presParOf" srcId="{46063A5A-160C-4B06-976B-04CFC2C7F626}" destId="{E417D0BB-3463-444F-80DC-569147515F8C}" srcOrd="2" destOrd="0" presId="urn:microsoft.com/office/officeart/2005/8/layout/pList2"/>
    <dgm:cxn modelId="{69255A75-6469-4DAF-8C89-81CF50C1AD02}" type="presParOf" srcId="{E417D0BB-3463-444F-80DC-569147515F8C}" destId="{2A0BC5DF-2595-42C9-A2F3-22A4F96EE869}" srcOrd="0" destOrd="0" presId="urn:microsoft.com/office/officeart/2005/8/layout/pList2"/>
    <dgm:cxn modelId="{0C825D21-16A6-46D8-BD29-9E081E1C67DF}" type="presParOf" srcId="{E417D0BB-3463-444F-80DC-569147515F8C}" destId="{B26F2A7E-5848-4094-8D29-A0AA6ECDF597}" srcOrd="1" destOrd="0" presId="urn:microsoft.com/office/officeart/2005/8/layout/pList2"/>
    <dgm:cxn modelId="{70921605-88B9-4C57-BE9D-9C2FE07216EA}" type="presParOf" srcId="{E417D0BB-3463-444F-80DC-569147515F8C}" destId="{92861985-6641-4B92-9992-4603B1689EEC}" srcOrd="2" destOrd="0" presId="urn:microsoft.com/office/officeart/2005/8/layout/pList2"/>
    <dgm:cxn modelId="{6CFCD376-06FF-4407-8D39-33C7B792B999}" type="presParOf" srcId="{46063A5A-160C-4B06-976B-04CFC2C7F626}" destId="{2A434C42-D40C-493A-9534-D443B31517FB}" srcOrd="3" destOrd="0" presId="urn:microsoft.com/office/officeart/2005/8/layout/pList2"/>
    <dgm:cxn modelId="{A70C06A1-5BFD-42D8-94EE-2E7FCA43D91C}" type="presParOf" srcId="{46063A5A-160C-4B06-976B-04CFC2C7F626}" destId="{86D72140-9099-466D-A202-020BE64CA11F}" srcOrd="4" destOrd="0" presId="urn:microsoft.com/office/officeart/2005/8/layout/pList2"/>
    <dgm:cxn modelId="{F52BD7F1-42E8-4CBE-B55B-D3C65F350163}" type="presParOf" srcId="{86D72140-9099-466D-A202-020BE64CA11F}" destId="{BA051024-FEA1-44C0-906D-CE29DEF67C3A}" srcOrd="0" destOrd="0" presId="urn:microsoft.com/office/officeart/2005/8/layout/pList2"/>
    <dgm:cxn modelId="{2C1B028A-E71C-480F-BD1F-03D3CAA9B95F}" type="presParOf" srcId="{86D72140-9099-466D-A202-020BE64CA11F}" destId="{F71CC39E-DAEB-49AD-9BCB-532AD02EA248}" srcOrd="1" destOrd="0" presId="urn:microsoft.com/office/officeart/2005/8/layout/pList2"/>
    <dgm:cxn modelId="{84BD2162-E8C1-4158-B453-B2C07DC304FE}" type="presParOf" srcId="{86D72140-9099-466D-A202-020BE64CA11F}" destId="{08083E57-D86C-4B0A-8B6B-BAF20E8FEF34}" srcOrd="2" destOrd="0" presId="urn:microsoft.com/office/officeart/2005/8/layout/pList2"/>
    <dgm:cxn modelId="{F6D377A7-6C82-4026-80FB-B6CF5EA968EB}" type="presParOf" srcId="{46063A5A-160C-4B06-976B-04CFC2C7F626}" destId="{AC58C2ED-9F52-4A00-A22E-4E9CD566D613}" srcOrd="5" destOrd="0" presId="urn:microsoft.com/office/officeart/2005/8/layout/pList2"/>
    <dgm:cxn modelId="{0DC5EACE-5899-46B5-901E-92298C792061}" type="presParOf" srcId="{46063A5A-160C-4B06-976B-04CFC2C7F626}" destId="{ED8108FC-65D0-4D42-A4C7-AFA114F247D5}" srcOrd="6" destOrd="0" presId="urn:microsoft.com/office/officeart/2005/8/layout/pList2"/>
    <dgm:cxn modelId="{E2C431A8-E24C-4D2C-B584-AF42B9D9AC4A}" type="presParOf" srcId="{ED8108FC-65D0-4D42-A4C7-AFA114F247D5}" destId="{CB247EC1-DFF1-4E5D-95C0-177589BDB484}" srcOrd="0" destOrd="0" presId="urn:microsoft.com/office/officeart/2005/8/layout/pList2"/>
    <dgm:cxn modelId="{8884B5FA-DB7E-4FD8-8F84-4ACCED6F885A}" type="presParOf" srcId="{ED8108FC-65D0-4D42-A4C7-AFA114F247D5}" destId="{C3653E23-8D1E-4D2E-B91C-A5B5FD71DBB1}" srcOrd="1" destOrd="0" presId="urn:microsoft.com/office/officeart/2005/8/layout/pList2"/>
    <dgm:cxn modelId="{94AF8FFB-E4FD-4C6B-A7B8-E9F1DA9CF2FA}" type="presParOf" srcId="{ED8108FC-65D0-4D42-A4C7-AFA114F247D5}" destId="{F1AD8C30-1620-4F5A-8C68-35E0E2B75E7D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DCF06D2-3E10-43B4-BE1C-A4B4D54F90AC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DFEFF09B-3316-484E-BDDC-594F853465CA}">
      <dgm:prSet phldrT="[Text]" custT="1"/>
      <dgm:spPr>
        <a:solidFill>
          <a:srgbClr val="EBEBEB"/>
        </a:solidFill>
        <a:ln>
          <a:solidFill>
            <a:srgbClr val="465359"/>
          </a:solidFill>
        </a:ln>
      </dgm:spPr>
      <dgm:t>
        <a:bodyPr rtlCol="0"/>
        <a:lstStyle/>
        <a:p>
          <a:pPr rtl="0"/>
          <a:r>
            <a:rPr lang="uk-UA" sz="2000" noProof="0" dirty="0">
              <a:solidFill>
                <a:schemeClr val="tx1"/>
              </a:solidFill>
              <a:latin typeface="Calibri" panose="020F0502020204030204" pitchFamily="34" charset="0"/>
            </a:rPr>
            <a:t>Пишемо про головне</a:t>
          </a:r>
        </a:p>
      </dgm:t>
    </dgm:pt>
    <dgm:pt modelId="{E538D36E-063A-42D4-AE1F-A7433881BEE7}" type="parTrans" cxnId="{80DFDB10-B61B-4F25-98D7-833F01581036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9C3C34F5-FB46-48DA-B380-FDC19D593898}" type="sibTrans" cxnId="{80DFDB10-B61B-4F25-98D7-833F01581036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2A782D97-1806-434E-89D6-675805E7495C}">
      <dgm:prSet phldrT="[Text]" custT="1"/>
      <dgm:spPr>
        <a:solidFill>
          <a:srgbClr val="8B8B8B"/>
        </a:solidFill>
        <a:ln>
          <a:solidFill>
            <a:srgbClr val="465359"/>
          </a:solidFill>
        </a:ln>
      </dgm:spPr>
      <dgm:t>
        <a:bodyPr rtlCol="0"/>
        <a:lstStyle/>
        <a:p>
          <a:pPr rtl="0"/>
          <a:r>
            <a:rPr lang="uk-UA" sz="2000" noProof="0" dirty="0">
              <a:solidFill>
                <a:schemeClr val="tx1"/>
              </a:solidFill>
              <a:latin typeface="Calibri" panose="020F0502020204030204" pitchFamily="34" charset="0"/>
            </a:rPr>
            <a:t>Реальні персонажі</a:t>
          </a:r>
        </a:p>
      </dgm:t>
    </dgm:pt>
    <dgm:pt modelId="{5F043647-0EE3-4630-B86D-A581DC4D030B}" type="parTrans" cxnId="{856252B3-450A-40EA-BCAF-52EBE11524FD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F6A0D58E-86C5-4858-B8DA-21B28C5E66B5}" type="sibTrans" cxnId="{856252B3-450A-40EA-BCAF-52EBE11524FD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92291559-C216-4320-AF17-C21A8A6C02CF}">
      <dgm:prSet custT="1"/>
      <dgm:spPr>
        <a:solidFill>
          <a:srgbClr val="D3D3D3"/>
        </a:solidFill>
        <a:ln>
          <a:solidFill>
            <a:srgbClr val="465359"/>
          </a:solidFill>
        </a:ln>
      </dgm:spPr>
      <dgm:t>
        <a:bodyPr rtlCol="0"/>
        <a:lstStyle/>
        <a:p>
          <a:pPr rtl="0"/>
          <a:r>
            <a:rPr lang="uk-UA" sz="2000" noProof="0" dirty="0">
              <a:solidFill>
                <a:schemeClr val="tx1"/>
              </a:solidFill>
              <a:latin typeface="Calibri" panose="020F0502020204030204" pitchFamily="34" charset="0"/>
            </a:rPr>
            <a:t>Трохи деталей</a:t>
          </a:r>
        </a:p>
      </dgm:t>
    </dgm:pt>
    <dgm:pt modelId="{5D100E0D-AC8F-4ED1-A38B-999CDD771848}" type="parTrans" cxnId="{B1279F9A-B177-43B9-9ED7-6D62C21EC808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49F4F680-0BAB-48BC-94D1-74F8BF9B13F5}" type="sibTrans" cxnId="{B1279F9A-B177-43B9-9ED7-6D62C21EC808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922DC5BB-F876-4B3A-BA2D-9A341C29F5A5}">
      <dgm:prSet custT="1"/>
      <dgm:spPr>
        <a:solidFill>
          <a:srgbClr val="B0B0B0"/>
        </a:solidFill>
        <a:ln>
          <a:solidFill>
            <a:srgbClr val="465359"/>
          </a:solidFill>
        </a:ln>
      </dgm:spPr>
      <dgm:t>
        <a:bodyPr rtlCol="0"/>
        <a:lstStyle/>
        <a:p>
          <a:pPr rtl="0"/>
          <a:r>
            <a:rPr lang="uk-UA" sz="2000" noProof="0" dirty="0">
              <a:solidFill>
                <a:schemeClr val="tx1"/>
              </a:solidFill>
              <a:latin typeface="Calibri" panose="020F0502020204030204" pitchFamily="34" charset="0"/>
            </a:rPr>
            <a:t>Візуальні тонкощі</a:t>
          </a:r>
        </a:p>
      </dgm:t>
    </dgm:pt>
    <dgm:pt modelId="{16978681-46EE-4242-B485-1E180F9DFC7E}" type="parTrans" cxnId="{F7DC5795-5F5A-443F-9C51-6B2AEF07CE09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FBA221FA-643E-41C8-A1D7-45EF15E6D570}" type="sibTrans" cxnId="{F7DC5795-5F5A-443F-9C51-6B2AEF07CE09}">
      <dgm:prSet/>
      <dgm:spPr/>
      <dgm:t>
        <a:bodyPr rtlCol="0"/>
        <a:lstStyle/>
        <a:p>
          <a:pPr rtl="0"/>
          <a:endParaRPr lang="ru-RU" noProof="0" dirty="0">
            <a:latin typeface="Calibri" panose="020F0502020204030204" pitchFamily="34" charset="0"/>
          </a:endParaRPr>
        </a:p>
      </dgm:t>
    </dgm:pt>
    <dgm:pt modelId="{E97463CD-5EA7-4E87-827E-D154D63AE0B1}" type="pres">
      <dgm:prSet presAssocID="{8DCF06D2-3E10-43B4-BE1C-A4B4D54F90AC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DA6A20A0-A65D-4AC5-8699-5A3801D076EE}" type="pres">
      <dgm:prSet presAssocID="{DFEFF09B-3316-484E-BDDC-594F853465CA}" presName="parentText1" presStyleLbl="node1" presStyleIdx="0" presStyleCnt="4">
        <dgm:presLayoutVars>
          <dgm:chMax/>
          <dgm:chPref val="3"/>
          <dgm:bulletEnabled val="1"/>
        </dgm:presLayoutVars>
      </dgm:prSet>
      <dgm:spPr/>
    </dgm:pt>
    <dgm:pt modelId="{1AD93A5D-0DCB-40BD-9BA6-90BEFDD496D0}" type="pres">
      <dgm:prSet presAssocID="{92291559-C216-4320-AF17-C21A8A6C02CF}" presName="parentText2" presStyleLbl="node1" presStyleIdx="1" presStyleCnt="4" custLinFactNeighborY="15660">
        <dgm:presLayoutVars>
          <dgm:chMax/>
          <dgm:chPref val="3"/>
          <dgm:bulletEnabled val="1"/>
        </dgm:presLayoutVars>
      </dgm:prSet>
      <dgm:spPr/>
    </dgm:pt>
    <dgm:pt modelId="{59F32027-1075-44B9-9BE7-1200137E6774}" type="pres">
      <dgm:prSet presAssocID="{922DC5BB-F876-4B3A-BA2D-9A341C29F5A5}" presName="parentText3" presStyleLbl="node1" presStyleIdx="2" presStyleCnt="4" custLinFactNeighborY="32364">
        <dgm:presLayoutVars>
          <dgm:chMax/>
          <dgm:chPref val="3"/>
          <dgm:bulletEnabled val="1"/>
        </dgm:presLayoutVars>
      </dgm:prSet>
      <dgm:spPr/>
    </dgm:pt>
    <dgm:pt modelId="{76C201A9-AE94-473A-AFE6-A74BAC936839}" type="pres">
      <dgm:prSet presAssocID="{2A782D97-1806-434E-89D6-675805E7495C}" presName="parentText4" presStyleLbl="node1" presStyleIdx="3" presStyleCnt="4" custLinFactNeighborY="49070">
        <dgm:presLayoutVars>
          <dgm:chMax/>
          <dgm:chPref val="3"/>
          <dgm:bulletEnabled val="1"/>
        </dgm:presLayoutVars>
      </dgm:prSet>
      <dgm:spPr/>
    </dgm:pt>
  </dgm:ptLst>
  <dgm:cxnLst>
    <dgm:cxn modelId="{80DFDB10-B61B-4F25-98D7-833F01581036}" srcId="{8DCF06D2-3E10-43B4-BE1C-A4B4D54F90AC}" destId="{DFEFF09B-3316-484E-BDDC-594F853465CA}" srcOrd="0" destOrd="0" parTransId="{E538D36E-063A-42D4-AE1F-A7433881BEE7}" sibTransId="{9C3C34F5-FB46-48DA-B380-FDC19D593898}"/>
    <dgm:cxn modelId="{02406321-DBCA-4523-8112-5BD7F5F66BCB}" type="presOf" srcId="{92291559-C216-4320-AF17-C21A8A6C02CF}" destId="{1AD93A5D-0DCB-40BD-9BA6-90BEFDD496D0}" srcOrd="0" destOrd="0" presId="urn:microsoft.com/office/officeart/2009/3/layout/IncreasingArrowsProcess"/>
    <dgm:cxn modelId="{C47C1E24-FADE-46B2-86DF-A588D069A458}" type="presOf" srcId="{DFEFF09B-3316-484E-BDDC-594F853465CA}" destId="{DA6A20A0-A65D-4AC5-8699-5A3801D076EE}" srcOrd="0" destOrd="0" presId="urn:microsoft.com/office/officeart/2009/3/layout/IncreasingArrowsProcess"/>
    <dgm:cxn modelId="{8F9ABE35-D958-4AFF-87B2-756C175195A4}" type="presOf" srcId="{8DCF06D2-3E10-43B4-BE1C-A4B4D54F90AC}" destId="{E97463CD-5EA7-4E87-827E-D154D63AE0B1}" srcOrd="0" destOrd="0" presId="urn:microsoft.com/office/officeart/2009/3/layout/IncreasingArrowsProcess"/>
    <dgm:cxn modelId="{E9851686-B07B-4978-B288-14A7DF1491DE}" type="presOf" srcId="{922DC5BB-F876-4B3A-BA2D-9A341C29F5A5}" destId="{59F32027-1075-44B9-9BE7-1200137E6774}" srcOrd="0" destOrd="0" presId="urn:microsoft.com/office/officeart/2009/3/layout/IncreasingArrowsProcess"/>
    <dgm:cxn modelId="{D4CBFE92-4072-4E14-B82D-76DB3D6E6DD4}" type="presOf" srcId="{2A782D97-1806-434E-89D6-675805E7495C}" destId="{76C201A9-AE94-473A-AFE6-A74BAC936839}" srcOrd="0" destOrd="0" presId="urn:microsoft.com/office/officeart/2009/3/layout/IncreasingArrowsProcess"/>
    <dgm:cxn modelId="{F7DC5795-5F5A-443F-9C51-6B2AEF07CE09}" srcId="{8DCF06D2-3E10-43B4-BE1C-A4B4D54F90AC}" destId="{922DC5BB-F876-4B3A-BA2D-9A341C29F5A5}" srcOrd="2" destOrd="0" parTransId="{16978681-46EE-4242-B485-1E180F9DFC7E}" sibTransId="{FBA221FA-643E-41C8-A1D7-45EF15E6D570}"/>
    <dgm:cxn modelId="{B1279F9A-B177-43B9-9ED7-6D62C21EC808}" srcId="{8DCF06D2-3E10-43B4-BE1C-A4B4D54F90AC}" destId="{92291559-C216-4320-AF17-C21A8A6C02CF}" srcOrd="1" destOrd="0" parTransId="{5D100E0D-AC8F-4ED1-A38B-999CDD771848}" sibTransId="{49F4F680-0BAB-48BC-94D1-74F8BF9B13F5}"/>
    <dgm:cxn modelId="{856252B3-450A-40EA-BCAF-52EBE11524FD}" srcId="{8DCF06D2-3E10-43B4-BE1C-A4B4D54F90AC}" destId="{2A782D97-1806-434E-89D6-675805E7495C}" srcOrd="3" destOrd="0" parTransId="{5F043647-0EE3-4630-B86D-A581DC4D030B}" sibTransId="{F6A0D58E-86C5-4858-B8DA-21B28C5E66B5}"/>
    <dgm:cxn modelId="{6C6DBD5F-3F9F-46B3-930E-0C14D4E37711}" type="presParOf" srcId="{E97463CD-5EA7-4E87-827E-D154D63AE0B1}" destId="{DA6A20A0-A65D-4AC5-8699-5A3801D076EE}" srcOrd="0" destOrd="0" presId="urn:microsoft.com/office/officeart/2009/3/layout/IncreasingArrowsProcess"/>
    <dgm:cxn modelId="{C428ADE7-3BC5-4AC5-A8DB-9EC3232562F9}" type="presParOf" srcId="{E97463CD-5EA7-4E87-827E-D154D63AE0B1}" destId="{1AD93A5D-0DCB-40BD-9BA6-90BEFDD496D0}" srcOrd="1" destOrd="0" presId="urn:microsoft.com/office/officeart/2009/3/layout/IncreasingArrowsProcess"/>
    <dgm:cxn modelId="{BB508B85-EDA6-4CE1-88BD-1B11847F8DA3}" type="presParOf" srcId="{E97463CD-5EA7-4E87-827E-D154D63AE0B1}" destId="{59F32027-1075-44B9-9BE7-1200137E6774}" srcOrd="2" destOrd="0" presId="urn:microsoft.com/office/officeart/2009/3/layout/IncreasingArrowsProcess"/>
    <dgm:cxn modelId="{5A4BBC67-0182-41E5-9549-58F1D447F677}" type="presParOf" srcId="{E97463CD-5EA7-4E87-827E-D154D63AE0B1}" destId="{76C201A9-AE94-473A-AFE6-A74BAC936839}" srcOrd="3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A1C17-F54C-4AA3-BBE2-E1E9970961A2}">
      <dsp:nvSpPr>
        <dsp:cNvPr id="0" name=""/>
        <dsp:cNvSpPr/>
      </dsp:nvSpPr>
      <dsp:spPr>
        <a:xfrm>
          <a:off x="0" y="2954470"/>
          <a:ext cx="1643743" cy="969723"/>
        </a:xfrm>
        <a:prstGeom prst="rect">
          <a:avLst/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03" tIns="241808" rIns="116903" bIns="241808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noProof="0" dirty="0">
              <a:latin typeface="Calibri" panose="020F0502020204030204" pitchFamily="34" charset="0"/>
            </a:rPr>
            <a:t>3</a:t>
          </a:r>
        </a:p>
      </dsp:txBody>
      <dsp:txXfrm>
        <a:off x="0" y="2954470"/>
        <a:ext cx="1643743" cy="969723"/>
      </dsp:txXfrm>
    </dsp:sp>
    <dsp:sp modelId="{BFF3A099-991E-4C39-A76D-B1A15F6185FC}">
      <dsp:nvSpPr>
        <dsp:cNvPr id="0" name=""/>
        <dsp:cNvSpPr/>
      </dsp:nvSpPr>
      <dsp:spPr>
        <a:xfrm>
          <a:off x="1643743" y="2954470"/>
          <a:ext cx="4931229" cy="969723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29" tIns="215900" rIns="100029" bIns="215900" numCol="1" spcCol="1270" rtlCol="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700" kern="1200" dirty="0"/>
            <a:t>текст повинен зацікавити споживача, викликати бажання скористатись саме Вашими послугами</a:t>
          </a:r>
          <a:endParaRPr lang="ru-RU" sz="1700" kern="1200" noProof="0" dirty="0">
            <a:latin typeface="Calibri" panose="020F0502020204030204" pitchFamily="34" charset="0"/>
          </a:endParaRPr>
        </a:p>
      </dsp:txBody>
      <dsp:txXfrm>
        <a:off x="1643743" y="2954470"/>
        <a:ext cx="4931229" cy="969723"/>
      </dsp:txXfrm>
    </dsp:sp>
    <dsp:sp modelId="{B572971A-69E2-4612-9AE9-2D297FC1D105}">
      <dsp:nvSpPr>
        <dsp:cNvPr id="0" name=""/>
        <dsp:cNvSpPr/>
      </dsp:nvSpPr>
      <dsp:spPr>
        <a:xfrm rot="10800000">
          <a:off x="0" y="1477581"/>
          <a:ext cx="1643743" cy="149143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03" tIns="241808" rIns="116903" bIns="241808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noProof="0" dirty="0">
              <a:latin typeface="Calibri" panose="020F0502020204030204" pitchFamily="34" charset="0"/>
            </a:rPr>
            <a:t>2</a:t>
          </a:r>
        </a:p>
      </dsp:txBody>
      <dsp:txXfrm rot="-10800000">
        <a:off x="0" y="1477581"/>
        <a:ext cx="1643743" cy="969432"/>
      </dsp:txXfrm>
    </dsp:sp>
    <dsp:sp modelId="{9B56BC1C-DD08-4C02-A4B7-C2C2F8FB002B}">
      <dsp:nvSpPr>
        <dsp:cNvPr id="0" name=""/>
        <dsp:cNvSpPr/>
      </dsp:nvSpPr>
      <dsp:spPr>
        <a:xfrm>
          <a:off x="1643743" y="1477581"/>
          <a:ext cx="4931229" cy="969432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29" tIns="215900" rIns="100029" bIns="215900" numCol="1" spcCol="1270" rtlCol="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700" kern="1200" dirty="0"/>
            <a:t>усі слова повинні легко запам’ятовуватись та бути зрозумілими</a:t>
          </a:r>
          <a:endParaRPr lang="ru-RU" sz="1700" kern="1200" noProof="0" dirty="0">
            <a:latin typeface="Calibri" panose="020F0502020204030204" pitchFamily="34" charset="0"/>
          </a:endParaRPr>
        </a:p>
      </dsp:txBody>
      <dsp:txXfrm>
        <a:off x="1643743" y="1477581"/>
        <a:ext cx="4931229" cy="969432"/>
      </dsp:txXfrm>
    </dsp:sp>
    <dsp:sp modelId="{B0EECA9C-951C-4D9E-8CEE-394BCB22CEF0}">
      <dsp:nvSpPr>
        <dsp:cNvPr id="0" name=""/>
        <dsp:cNvSpPr/>
      </dsp:nvSpPr>
      <dsp:spPr>
        <a:xfrm rot="10800000">
          <a:off x="0" y="693"/>
          <a:ext cx="1643743" cy="149143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03" tIns="241808" rIns="116903" bIns="241808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noProof="0" dirty="0">
              <a:latin typeface="Calibri" panose="020F0502020204030204" pitchFamily="34" charset="0"/>
            </a:rPr>
            <a:t>1</a:t>
          </a:r>
        </a:p>
      </dsp:txBody>
      <dsp:txXfrm rot="-10800000">
        <a:off x="0" y="693"/>
        <a:ext cx="1643743" cy="969432"/>
      </dsp:txXfrm>
    </dsp:sp>
    <dsp:sp modelId="{74B3C4B7-20AD-4945-8126-5056D9CFA6CE}">
      <dsp:nvSpPr>
        <dsp:cNvPr id="0" name=""/>
        <dsp:cNvSpPr/>
      </dsp:nvSpPr>
      <dsp:spPr>
        <a:xfrm>
          <a:off x="1643743" y="693"/>
          <a:ext cx="4931229" cy="969432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29" tIns="215900" rIns="100029" bIns="215900" numCol="1" spcCol="1270" rtlCol="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700" kern="1200" dirty="0"/>
            <a:t>текст повинен бути чітким, стислим, відповідати темі та бути без помилок</a:t>
          </a:r>
          <a:endParaRPr lang="ru-RU" sz="1700" kern="1200" noProof="0" dirty="0">
            <a:latin typeface="Calibri" panose="020F0502020204030204" pitchFamily="34" charset="0"/>
          </a:endParaRPr>
        </a:p>
      </dsp:txBody>
      <dsp:txXfrm>
        <a:off x="1643743" y="693"/>
        <a:ext cx="4931229" cy="969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9E2FF-8274-4FCC-9BC3-C078DC4E20A3}">
      <dsp:nvSpPr>
        <dsp:cNvPr id="0" name=""/>
        <dsp:cNvSpPr/>
      </dsp:nvSpPr>
      <dsp:spPr>
        <a:xfrm>
          <a:off x="4245" y="25639"/>
          <a:ext cx="2552854" cy="5472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b="1" kern="12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Прямий </a:t>
          </a:r>
        </a:p>
      </dsp:txBody>
      <dsp:txXfrm>
        <a:off x="4245" y="25639"/>
        <a:ext cx="2552854" cy="547200"/>
      </dsp:txXfrm>
    </dsp:sp>
    <dsp:sp modelId="{F67EEC33-9AF3-4C3F-AE1B-8192DD66517F}">
      <dsp:nvSpPr>
        <dsp:cNvPr id="0" name=""/>
        <dsp:cNvSpPr/>
      </dsp:nvSpPr>
      <dsp:spPr>
        <a:xfrm>
          <a:off x="4245" y="572839"/>
          <a:ext cx="2552854" cy="347482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900" kern="1200" noProof="1"/>
            <a:t>закликає користувача зробити наступний крок, який буде виражати зацікавленість у продукті або послузі</a:t>
          </a:r>
          <a:endParaRPr lang="ru-RU" sz="1900" kern="1200" dirty="0"/>
        </a:p>
      </dsp:txBody>
      <dsp:txXfrm>
        <a:off x="4245" y="572839"/>
        <a:ext cx="2552854" cy="3474826"/>
      </dsp:txXfrm>
    </dsp:sp>
    <dsp:sp modelId="{8CB06018-D02B-4CA4-B0B1-63A634A74059}">
      <dsp:nvSpPr>
        <dsp:cNvPr id="0" name=""/>
        <dsp:cNvSpPr/>
      </dsp:nvSpPr>
      <dsp:spPr>
        <a:xfrm>
          <a:off x="2914499" y="25639"/>
          <a:ext cx="2552854" cy="547200"/>
        </a:xfrm>
        <a:prstGeom prst="rect">
          <a:avLst/>
        </a:prstGeom>
        <a:gradFill rotWithShape="0">
          <a:gsLst>
            <a:gs pos="0">
              <a:schemeClr val="accent3">
                <a:hueOff val="204763"/>
                <a:satOff val="-4780"/>
                <a:lumOff val="6601"/>
                <a:alphaOff val="0"/>
                <a:tint val="98000"/>
                <a:lumMod val="110000"/>
              </a:schemeClr>
            </a:gs>
            <a:gs pos="84000">
              <a:schemeClr val="accent3">
                <a:hueOff val="204763"/>
                <a:satOff val="-4780"/>
                <a:lumOff val="660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b="1" kern="12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Іміджевий</a:t>
          </a:r>
        </a:p>
      </dsp:txBody>
      <dsp:txXfrm>
        <a:off x="2914499" y="25639"/>
        <a:ext cx="2552854" cy="547200"/>
      </dsp:txXfrm>
    </dsp:sp>
    <dsp:sp modelId="{082E85EE-8A66-4646-998F-BFB99B7B27FA}">
      <dsp:nvSpPr>
        <dsp:cNvPr id="0" name=""/>
        <dsp:cNvSpPr/>
      </dsp:nvSpPr>
      <dsp:spPr>
        <a:xfrm>
          <a:off x="2914499" y="572839"/>
          <a:ext cx="2552854" cy="3474826"/>
        </a:xfrm>
        <a:prstGeom prst="rect">
          <a:avLst/>
        </a:prstGeom>
        <a:solidFill>
          <a:schemeClr val="accent3">
            <a:tint val="40000"/>
            <a:alpha val="90000"/>
            <a:hueOff val="155917"/>
            <a:satOff val="-1055"/>
            <a:lumOff val="1341"/>
            <a:alphaOff val="0"/>
          </a:schemeClr>
        </a:solidFill>
        <a:ln w="12700" cap="rnd" cmpd="sng" algn="ctr">
          <a:solidFill>
            <a:schemeClr val="accent3">
              <a:tint val="40000"/>
              <a:alpha val="90000"/>
              <a:hueOff val="155917"/>
              <a:satOff val="-1055"/>
              <a:lumOff val="134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900" kern="1200" noProof="1"/>
            <a:t>елемент брендингу, який працює на продаж (закріплення ТМ або створення потрібного іміджу компанії)</a:t>
          </a:r>
          <a:endParaRPr lang="ru-RU" sz="1900" kern="1200" dirty="0"/>
        </a:p>
      </dsp:txBody>
      <dsp:txXfrm>
        <a:off x="2914499" y="572839"/>
        <a:ext cx="2552854" cy="3474826"/>
      </dsp:txXfrm>
    </dsp:sp>
    <dsp:sp modelId="{F2B24C1D-35CB-4473-9F3A-04C2E3452117}">
      <dsp:nvSpPr>
        <dsp:cNvPr id="0" name=""/>
        <dsp:cNvSpPr/>
      </dsp:nvSpPr>
      <dsp:spPr>
        <a:xfrm>
          <a:off x="5824753" y="25639"/>
          <a:ext cx="2552854" cy="547200"/>
        </a:xfrm>
        <a:prstGeom prst="rect">
          <a:avLst/>
        </a:prstGeom>
        <a:gradFill rotWithShape="0">
          <a:gsLst>
            <a:gs pos="0">
              <a:schemeClr val="accent3">
                <a:hueOff val="409526"/>
                <a:satOff val="-9560"/>
                <a:lumOff val="13203"/>
                <a:alphaOff val="0"/>
                <a:tint val="98000"/>
                <a:lumMod val="110000"/>
              </a:schemeClr>
            </a:gs>
            <a:gs pos="84000">
              <a:schemeClr val="accent3">
                <a:hueOff val="409526"/>
                <a:satOff val="-9560"/>
                <a:lumOff val="13203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200" b="1" kern="12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Інформаційний</a:t>
          </a:r>
        </a:p>
      </dsp:txBody>
      <dsp:txXfrm>
        <a:off x="5824753" y="25639"/>
        <a:ext cx="2552854" cy="547200"/>
      </dsp:txXfrm>
    </dsp:sp>
    <dsp:sp modelId="{4BDD5558-72F8-4C78-A240-CBAF1A9183F3}">
      <dsp:nvSpPr>
        <dsp:cNvPr id="0" name=""/>
        <dsp:cNvSpPr/>
      </dsp:nvSpPr>
      <dsp:spPr>
        <a:xfrm>
          <a:off x="5824753" y="572839"/>
          <a:ext cx="2552854" cy="3474826"/>
        </a:xfrm>
        <a:prstGeom prst="rect">
          <a:avLst/>
        </a:prstGeom>
        <a:solidFill>
          <a:schemeClr val="accent3">
            <a:tint val="40000"/>
            <a:alpha val="90000"/>
            <a:hueOff val="311835"/>
            <a:satOff val="-2111"/>
            <a:lumOff val="2682"/>
            <a:alphaOff val="0"/>
          </a:schemeClr>
        </a:solidFill>
        <a:ln w="12700" cap="rnd" cmpd="sng" algn="ctr">
          <a:solidFill>
            <a:schemeClr val="accent3">
              <a:tint val="40000"/>
              <a:alpha val="90000"/>
              <a:hueOff val="311835"/>
              <a:satOff val="-2111"/>
              <a:lumOff val="268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900" kern="1200" noProof="1"/>
            <a:t>написання текстів під замовлення (web-копірайтинг, або створення оглядів, аналітики, опису товарів та послуг)</a:t>
          </a:r>
          <a:r>
            <a:rPr lang="uk-UA" sz="1900" b="1" kern="12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endParaRPr lang="ru-RU" sz="1900" kern="1200" dirty="0"/>
        </a:p>
      </dsp:txBody>
      <dsp:txXfrm>
        <a:off x="5824753" y="572839"/>
        <a:ext cx="2552854" cy="3474826"/>
      </dsp:txXfrm>
    </dsp:sp>
    <dsp:sp modelId="{004A90BC-651F-4FD9-BFFA-AEA37FEA4DDF}">
      <dsp:nvSpPr>
        <dsp:cNvPr id="0" name=""/>
        <dsp:cNvSpPr/>
      </dsp:nvSpPr>
      <dsp:spPr>
        <a:xfrm>
          <a:off x="8735007" y="25639"/>
          <a:ext cx="2552854" cy="547200"/>
        </a:xfrm>
        <a:prstGeom prst="rect">
          <a:avLst/>
        </a:prstGeom>
        <a:gradFill rotWithShape="0">
          <a:gsLst>
            <a:gs pos="0">
              <a:schemeClr val="accent3">
                <a:hueOff val="614289"/>
                <a:satOff val="-14340"/>
                <a:lumOff val="19804"/>
                <a:alphaOff val="0"/>
                <a:tint val="98000"/>
                <a:lumMod val="110000"/>
              </a:schemeClr>
            </a:gs>
            <a:gs pos="84000">
              <a:schemeClr val="accent3">
                <a:hueOff val="614289"/>
                <a:satOff val="-14340"/>
                <a:lumOff val="19804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200" b="1" kern="12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LSI-копірайтинг</a:t>
          </a:r>
        </a:p>
      </dsp:txBody>
      <dsp:txXfrm>
        <a:off x="8735007" y="25639"/>
        <a:ext cx="2552854" cy="547200"/>
      </dsp:txXfrm>
    </dsp:sp>
    <dsp:sp modelId="{D370C36B-2240-4790-8A93-C1B2EEFBE47D}">
      <dsp:nvSpPr>
        <dsp:cNvPr id="0" name=""/>
        <dsp:cNvSpPr/>
      </dsp:nvSpPr>
      <dsp:spPr>
        <a:xfrm>
          <a:off x="8735007" y="572839"/>
          <a:ext cx="2552854" cy="3474826"/>
        </a:xfrm>
        <a:prstGeom prst="rect">
          <a:avLst/>
        </a:prstGeom>
        <a:solidFill>
          <a:schemeClr val="accent3">
            <a:tint val="40000"/>
            <a:alpha val="90000"/>
            <a:hueOff val="467752"/>
            <a:satOff val="-3166"/>
            <a:lumOff val="4023"/>
            <a:alphaOff val="0"/>
          </a:schemeClr>
        </a:solidFill>
        <a:ln w="12700" cap="rnd" cmpd="sng" algn="ctr">
          <a:solidFill>
            <a:schemeClr val="accent3">
              <a:tint val="40000"/>
              <a:alpha val="90000"/>
              <a:hueOff val="467752"/>
              <a:satOff val="-3166"/>
              <a:lumOff val="402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900" kern="1200" noProof="1"/>
            <a:t>метод, який збільшує релевантність тексту при аналізі та оцінці пошуковими машинами змісту, сенсу та синонімічного оточення ключового запиту, зробленого користувачем</a:t>
          </a:r>
          <a:endParaRPr lang="ru-RU" sz="1900" kern="1200" dirty="0"/>
        </a:p>
      </dsp:txBody>
      <dsp:txXfrm>
        <a:off x="8735007" y="572839"/>
        <a:ext cx="2552854" cy="34748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9FF93-CDFA-464A-A75F-C45C1317BB84}">
      <dsp:nvSpPr>
        <dsp:cNvPr id="0" name=""/>
        <dsp:cNvSpPr/>
      </dsp:nvSpPr>
      <dsp:spPr>
        <a:xfrm>
          <a:off x="1258" y="0"/>
          <a:ext cx="3271311" cy="3693965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noProof="0" dirty="0">
              <a:solidFill>
                <a:schemeClr val="tx2"/>
              </a:solidFill>
              <a:latin typeface="Calibri" panose="020F0502020204030204" pitchFamily="34" charset="0"/>
              <a:cs typeface="Arial" panose="020B0604020202020204" pitchFamily="34" charset="0"/>
            </a:rPr>
            <a:t>РЕРАЙТИНГ</a:t>
          </a:r>
          <a:endParaRPr lang="ru-RU" sz="2200" kern="1200" noProof="0" dirty="0">
            <a:solidFill>
              <a:schemeClr val="tx2"/>
            </a:solidFill>
            <a:latin typeface="Calibri" panose="020F0502020204030204" pitchFamily="34" charset="0"/>
          </a:endParaRPr>
        </a:p>
      </dsp:txBody>
      <dsp:txXfrm>
        <a:off x="1258" y="0"/>
        <a:ext cx="3271311" cy="1108189"/>
      </dsp:txXfrm>
    </dsp:sp>
    <dsp:sp modelId="{103CEA5E-5250-4639-9E00-38A3A72ED0AE}">
      <dsp:nvSpPr>
        <dsp:cNvPr id="0" name=""/>
        <dsp:cNvSpPr/>
      </dsp:nvSpPr>
      <dsp:spPr>
        <a:xfrm>
          <a:off x="328389" y="1108766"/>
          <a:ext cx="2617049" cy="796890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kern="1200" dirty="0">
              <a:solidFill>
                <a:schemeClr val="tx2"/>
              </a:solidFill>
            </a:rPr>
            <a:t>створення нової, унікальної, креативної статті на основі наявних текстів</a:t>
          </a:r>
          <a:endParaRPr lang="ru-RU" sz="1400" kern="1200" noProof="0" dirty="0">
            <a:solidFill>
              <a:schemeClr val="tx2"/>
            </a:solidFill>
            <a:latin typeface="Calibri" panose="020F0502020204030204" pitchFamily="34" charset="0"/>
          </a:endParaRPr>
        </a:p>
      </dsp:txBody>
      <dsp:txXfrm>
        <a:off x="351729" y="1132106"/>
        <a:ext cx="2570369" cy="750210"/>
      </dsp:txXfrm>
    </dsp:sp>
    <dsp:sp modelId="{F9442A7B-D862-45EF-AD5E-9A485DD285DC}">
      <dsp:nvSpPr>
        <dsp:cNvPr id="0" name=""/>
        <dsp:cNvSpPr/>
      </dsp:nvSpPr>
      <dsp:spPr>
        <a:xfrm>
          <a:off x="328389" y="1976902"/>
          <a:ext cx="2617049" cy="463098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kern="1200" dirty="0">
              <a:solidFill>
                <a:schemeClr val="tx2"/>
              </a:solidFill>
            </a:rPr>
            <a:t>Сінонімайзінг </a:t>
          </a:r>
          <a:endParaRPr lang="ru-RU" sz="1400" kern="1200" noProof="0" dirty="0">
            <a:solidFill>
              <a:schemeClr val="tx2"/>
            </a:solidFill>
            <a:latin typeface="Calibri" panose="020F0502020204030204" pitchFamily="34" charset="0"/>
          </a:endParaRPr>
        </a:p>
      </dsp:txBody>
      <dsp:txXfrm>
        <a:off x="341953" y="1990466"/>
        <a:ext cx="2589921" cy="435970"/>
      </dsp:txXfrm>
    </dsp:sp>
    <dsp:sp modelId="{115FDD17-3BBD-40F9-A7DF-15CABE7FE409}">
      <dsp:nvSpPr>
        <dsp:cNvPr id="0" name=""/>
        <dsp:cNvSpPr/>
      </dsp:nvSpPr>
      <dsp:spPr>
        <a:xfrm>
          <a:off x="328389" y="2511247"/>
          <a:ext cx="2617049" cy="463098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kern="1200" dirty="0">
              <a:solidFill>
                <a:schemeClr val="tx2"/>
              </a:solidFill>
            </a:rPr>
            <a:t>Скорочення тексту</a:t>
          </a:r>
          <a:endParaRPr lang="ru-RU" sz="1400" kern="1200" noProof="0" dirty="0">
            <a:solidFill>
              <a:schemeClr val="tx2"/>
            </a:solidFill>
            <a:latin typeface="Calibri" panose="020F0502020204030204" pitchFamily="34" charset="0"/>
          </a:endParaRPr>
        </a:p>
      </dsp:txBody>
      <dsp:txXfrm>
        <a:off x="341953" y="2524811"/>
        <a:ext cx="2589921" cy="435970"/>
      </dsp:txXfrm>
    </dsp:sp>
    <dsp:sp modelId="{86E87D5F-B307-4EF8-8E0D-11AEDCFFF384}">
      <dsp:nvSpPr>
        <dsp:cNvPr id="0" name=""/>
        <dsp:cNvSpPr/>
      </dsp:nvSpPr>
      <dsp:spPr>
        <a:xfrm>
          <a:off x="328389" y="3045591"/>
          <a:ext cx="2617049" cy="463098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kern="1200" dirty="0">
              <a:solidFill>
                <a:schemeClr val="tx2"/>
              </a:solidFill>
            </a:rPr>
            <a:t>Часткова або класична редакція</a:t>
          </a:r>
          <a:endParaRPr lang="ru-RU" sz="1400" kern="1200" noProof="0" dirty="0">
            <a:solidFill>
              <a:schemeClr val="tx2"/>
            </a:solidFill>
            <a:latin typeface="Calibri" panose="020F0502020204030204" pitchFamily="34" charset="0"/>
          </a:endParaRPr>
        </a:p>
      </dsp:txBody>
      <dsp:txXfrm>
        <a:off x="341953" y="3059155"/>
        <a:ext cx="2589921" cy="435970"/>
      </dsp:txXfrm>
    </dsp:sp>
    <dsp:sp modelId="{44F8A94C-ADB8-4FBD-8B5A-EE7E35D75EE7}">
      <dsp:nvSpPr>
        <dsp:cNvPr id="0" name=""/>
        <dsp:cNvSpPr/>
      </dsp:nvSpPr>
      <dsp:spPr>
        <a:xfrm>
          <a:off x="3517918" y="0"/>
          <a:ext cx="3271311" cy="3693965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noProof="0" dirty="0">
              <a:solidFill>
                <a:schemeClr val="tx2"/>
              </a:solidFill>
              <a:latin typeface="Calibri" panose="020F0502020204030204" pitchFamily="34" charset="0"/>
              <a:cs typeface="Arial" panose="020B0604020202020204" pitchFamily="34" charset="0"/>
            </a:rPr>
            <a:t>ПОСТИНГ</a:t>
          </a:r>
          <a:endParaRPr lang="ru-RU" sz="2200" kern="1200" noProof="0" dirty="0">
            <a:latin typeface="Calibri" panose="020F0502020204030204" pitchFamily="34" charset="0"/>
          </a:endParaRPr>
        </a:p>
      </dsp:txBody>
      <dsp:txXfrm>
        <a:off x="3517918" y="0"/>
        <a:ext cx="3271311" cy="1108189"/>
      </dsp:txXfrm>
    </dsp:sp>
    <dsp:sp modelId="{80619A5E-3149-4A6A-8CC9-E452CACC118D}">
      <dsp:nvSpPr>
        <dsp:cNvPr id="0" name=""/>
        <dsp:cNvSpPr/>
      </dsp:nvSpPr>
      <dsp:spPr>
        <a:xfrm>
          <a:off x="3845049" y="1108901"/>
          <a:ext cx="2617049" cy="825027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kern="1200" dirty="0">
              <a:solidFill>
                <a:schemeClr val="tx2"/>
              </a:solidFill>
            </a:rPr>
            <a:t>написання коротких повідомлень і їх розміщення на різних інтернет-майданчиках, в стрічках новин і </a:t>
          </a:r>
          <a:r>
            <a:rPr lang="uk-UA" sz="1400" kern="1200" dirty="0" err="1">
              <a:solidFill>
                <a:schemeClr val="tx2"/>
              </a:solidFill>
            </a:rPr>
            <a:t>т.д</a:t>
          </a:r>
          <a:r>
            <a:rPr lang="uk-UA" sz="1400" kern="1200" dirty="0">
              <a:solidFill>
                <a:schemeClr val="tx2"/>
              </a:solidFill>
            </a:rPr>
            <a:t>. </a:t>
          </a:r>
          <a:endParaRPr lang="ru-RU" sz="1400" kern="1200" noProof="0" dirty="0">
            <a:solidFill>
              <a:schemeClr val="tx2"/>
            </a:solidFill>
            <a:latin typeface="Calibri" panose="020F0502020204030204" pitchFamily="34" charset="0"/>
          </a:endParaRPr>
        </a:p>
      </dsp:txBody>
      <dsp:txXfrm>
        <a:off x="3869213" y="1133065"/>
        <a:ext cx="2568721" cy="776699"/>
      </dsp:txXfrm>
    </dsp:sp>
    <dsp:sp modelId="{000CFD3F-5AEB-4803-8AC3-658347500CC2}">
      <dsp:nvSpPr>
        <dsp:cNvPr id="0" name=""/>
        <dsp:cNvSpPr/>
      </dsp:nvSpPr>
      <dsp:spPr>
        <a:xfrm>
          <a:off x="3845049" y="2003912"/>
          <a:ext cx="2617049" cy="454891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kern="1200" dirty="0">
              <a:solidFill>
                <a:schemeClr val="tx2"/>
              </a:solidFill>
            </a:rPr>
            <a:t>Збудження інтересу до товару/послуги компанії</a:t>
          </a:r>
          <a:endParaRPr lang="ru-RU" sz="1400" kern="1200" noProof="0" dirty="0">
            <a:solidFill>
              <a:schemeClr val="tx2"/>
            </a:solidFill>
            <a:latin typeface="Calibri" panose="020F0502020204030204" pitchFamily="34" charset="0"/>
          </a:endParaRPr>
        </a:p>
      </dsp:txBody>
      <dsp:txXfrm>
        <a:off x="3858372" y="2017235"/>
        <a:ext cx="2590403" cy="428245"/>
      </dsp:txXfrm>
    </dsp:sp>
    <dsp:sp modelId="{B141C6B4-22BD-40B9-A028-74CD3F8BBE78}">
      <dsp:nvSpPr>
        <dsp:cNvPr id="0" name=""/>
        <dsp:cNvSpPr/>
      </dsp:nvSpPr>
      <dsp:spPr>
        <a:xfrm>
          <a:off x="3845049" y="2528787"/>
          <a:ext cx="2617049" cy="454891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kern="1200" dirty="0">
              <a:solidFill>
                <a:schemeClr val="tx2"/>
              </a:solidFill>
            </a:rPr>
            <a:t>Рекламні цілі</a:t>
          </a:r>
          <a:endParaRPr lang="ru-RU" sz="1400" kern="1200" noProof="0" dirty="0">
            <a:solidFill>
              <a:schemeClr val="tx2"/>
            </a:solidFill>
            <a:latin typeface="Calibri" panose="020F0502020204030204" pitchFamily="34" charset="0"/>
          </a:endParaRPr>
        </a:p>
      </dsp:txBody>
      <dsp:txXfrm>
        <a:off x="3858372" y="2542110"/>
        <a:ext cx="2590403" cy="428245"/>
      </dsp:txXfrm>
    </dsp:sp>
    <dsp:sp modelId="{3596C622-89ED-46BB-88ED-FCBB6585C138}">
      <dsp:nvSpPr>
        <dsp:cNvPr id="0" name=""/>
        <dsp:cNvSpPr/>
      </dsp:nvSpPr>
      <dsp:spPr>
        <a:xfrm>
          <a:off x="3845049" y="3053662"/>
          <a:ext cx="2617049" cy="454891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kern="1200" dirty="0">
              <a:solidFill>
                <a:schemeClr val="tx2"/>
              </a:solidFill>
            </a:rPr>
            <a:t>Стимулювати до продажу (будь-яким іншим діям)</a:t>
          </a:r>
          <a:endParaRPr lang="ru-RU" sz="1400" kern="1200" noProof="0" dirty="0">
            <a:solidFill>
              <a:schemeClr val="tx2"/>
            </a:solidFill>
            <a:latin typeface="Calibri" panose="020F0502020204030204" pitchFamily="34" charset="0"/>
          </a:endParaRPr>
        </a:p>
      </dsp:txBody>
      <dsp:txXfrm>
        <a:off x="3858372" y="3066985"/>
        <a:ext cx="2590403" cy="428245"/>
      </dsp:txXfrm>
    </dsp:sp>
    <dsp:sp modelId="{EF468167-C67C-49C2-839A-C622F06CAB6F}">
      <dsp:nvSpPr>
        <dsp:cNvPr id="0" name=""/>
        <dsp:cNvSpPr/>
      </dsp:nvSpPr>
      <dsp:spPr>
        <a:xfrm>
          <a:off x="7034578" y="0"/>
          <a:ext cx="3271311" cy="3693965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noProof="0" dirty="0">
              <a:solidFill>
                <a:schemeClr val="tx2"/>
              </a:solidFill>
              <a:latin typeface="Calibri" panose="020F0502020204030204" pitchFamily="34" charset="0"/>
              <a:cs typeface="Arial" panose="020B0604020202020204" pitchFamily="34" charset="0"/>
            </a:rPr>
            <a:t>НЕЙМІНГ</a:t>
          </a:r>
          <a:endParaRPr lang="ru-RU" sz="2200" kern="1200" noProof="0" dirty="0">
            <a:latin typeface="Calibri" panose="020F0502020204030204" pitchFamily="34" charset="0"/>
          </a:endParaRPr>
        </a:p>
      </dsp:txBody>
      <dsp:txXfrm>
        <a:off x="7034578" y="0"/>
        <a:ext cx="3271311" cy="1108189"/>
      </dsp:txXfrm>
    </dsp:sp>
    <dsp:sp modelId="{827D641A-6E1B-462B-82A1-481C9617923D}">
      <dsp:nvSpPr>
        <dsp:cNvPr id="0" name=""/>
        <dsp:cNvSpPr/>
      </dsp:nvSpPr>
      <dsp:spPr>
        <a:xfrm>
          <a:off x="7361710" y="1108901"/>
          <a:ext cx="2617049" cy="825027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kern="1200" dirty="0">
              <a:solidFill>
                <a:schemeClr val="tx2"/>
              </a:solidFill>
            </a:rPr>
            <a:t>комплекс робіт зі створення назви бренду компанії, проекту або окремого товару</a:t>
          </a:r>
          <a:endParaRPr lang="ru-RU" sz="1400" kern="1200" noProof="0" dirty="0">
            <a:solidFill>
              <a:schemeClr val="tx2"/>
            </a:solidFill>
            <a:latin typeface="Calibri" panose="020F0502020204030204" pitchFamily="34" charset="0"/>
          </a:endParaRPr>
        </a:p>
      </dsp:txBody>
      <dsp:txXfrm>
        <a:off x="7385874" y="1133065"/>
        <a:ext cx="2568721" cy="776699"/>
      </dsp:txXfrm>
    </dsp:sp>
    <dsp:sp modelId="{913ED80F-749A-4D6D-9FF6-2B22F5135659}">
      <dsp:nvSpPr>
        <dsp:cNvPr id="0" name=""/>
        <dsp:cNvSpPr/>
      </dsp:nvSpPr>
      <dsp:spPr>
        <a:xfrm>
          <a:off x="7361710" y="2003912"/>
          <a:ext cx="2617049" cy="454891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kern="1200" noProof="0" dirty="0">
              <a:solidFill>
                <a:schemeClr val="tx2"/>
              </a:solidFill>
              <a:latin typeface="Calibri" panose="020F0502020204030204" pitchFamily="34" charset="0"/>
              <a:cs typeface="Arial" panose="020B0604020202020204" pitchFamily="34" charset="0"/>
            </a:rPr>
            <a:t>Маркетинговий аналіз</a:t>
          </a:r>
          <a:endParaRPr lang="uk-UA" sz="1400" kern="1200" noProof="0" dirty="0">
            <a:solidFill>
              <a:schemeClr val="tx2"/>
            </a:solidFill>
            <a:latin typeface="Calibri" panose="020F0502020204030204" pitchFamily="34" charset="0"/>
          </a:endParaRPr>
        </a:p>
      </dsp:txBody>
      <dsp:txXfrm>
        <a:off x="7375033" y="2017235"/>
        <a:ext cx="2590403" cy="428245"/>
      </dsp:txXfrm>
    </dsp:sp>
    <dsp:sp modelId="{DAF08508-6895-4B5B-8F0A-4D58A2121B51}">
      <dsp:nvSpPr>
        <dsp:cNvPr id="0" name=""/>
        <dsp:cNvSpPr/>
      </dsp:nvSpPr>
      <dsp:spPr>
        <a:xfrm>
          <a:off x="7361710" y="2528787"/>
          <a:ext cx="2617049" cy="454891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kern="1200" noProof="0" dirty="0">
              <a:solidFill>
                <a:schemeClr val="tx2"/>
              </a:solidFill>
              <a:latin typeface="Calibri" panose="020F0502020204030204" pitchFamily="34" charset="0"/>
              <a:cs typeface="Arial" panose="020B0604020202020204" pitchFamily="34" charset="0"/>
            </a:rPr>
            <a:t>Розробка назви</a:t>
          </a:r>
          <a:endParaRPr lang="uk-UA" sz="1400" kern="1200" noProof="0" dirty="0">
            <a:solidFill>
              <a:schemeClr val="tx2"/>
            </a:solidFill>
            <a:latin typeface="Calibri" panose="020F0502020204030204" pitchFamily="34" charset="0"/>
          </a:endParaRPr>
        </a:p>
      </dsp:txBody>
      <dsp:txXfrm>
        <a:off x="7375033" y="2542110"/>
        <a:ext cx="2590403" cy="428245"/>
      </dsp:txXfrm>
    </dsp:sp>
    <dsp:sp modelId="{C270E920-F5C0-41F2-9421-1AD0B7677F7E}">
      <dsp:nvSpPr>
        <dsp:cNvPr id="0" name=""/>
        <dsp:cNvSpPr/>
      </dsp:nvSpPr>
      <dsp:spPr>
        <a:xfrm>
          <a:off x="7361710" y="3053662"/>
          <a:ext cx="2617049" cy="454891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kern="1200" noProof="0" dirty="0">
              <a:solidFill>
                <a:schemeClr val="tx2"/>
              </a:solidFill>
            </a:rPr>
            <a:t>Узгодження і тестування на фокус – групах</a:t>
          </a:r>
          <a:endParaRPr lang="uk-UA" sz="1400" kern="1200" noProof="0" dirty="0">
            <a:solidFill>
              <a:schemeClr val="tx2"/>
            </a:solidFill>
            <a:latin typeface="Calibri" panose="020F0502020204030204" pitchFamily="34" charset="0"/>
          </a:endParaRPr>
        </a:p>
      </dsp:txBody>
      <dsp:txXfrm>
        <a:off x="7375033" y="3066985"/>
        <a:ext cx="2590403" cy="4282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8483D-3B41-4C5B-8CA4-299C223B5DA1}">
      <dsp:nvSpPr>
        <dsp:cNvPr id="0" name=""/>
        <dsp:cNvSpPr/>
      </dsp:nvSpPr>
      <dsp:spPr>
        <a:xfrm>
          <a:off x="-361109" y="1106309"/>
          <a:ext cx="2775695" cy="2782260"/>
        </a:xfrm>
        <a:prstGeom prst="ellipse">
          <a:avLst/>
        </a:prstGeom>
        <a:solidFill>
          <a:srgbClr val="BFBFBF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365760" bIns="14224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000" kern="1200" dirty="0">
              <a:solidFill>
                <a:schemeClr val="accent1">
                  <a:lumMod val="75000"/>
                </a:schemeClr>
              </a:solidFill>
            </a:rPr>
            <a:t>Пишіть за методом GOSS: мета, перешкода, рішення і початок. </a:t>
          </a:r>
          <a:endParaRPr lang="ru-RU" sz="2000" kern="1200" noProof="0" dirty="0">
            <a:solidFill>
              <a:schemeClr val="accent1">
                <a:lumMod val="75000"/>
              </a:schemeClr>
            </a:solidFill>
            <a:latin typeface="Calibri" panose="020F0502020204030204" pitchFamily="34" charset="0"/>
          </a:endParaRPr>
        </a:p>
      </dsp:txBody>
      <dsp:txXfrm>
        <a:off x="83001" y="1106309"/>
        <a:ext cx="2331584" cy="2782260"/>
      </dsp:txXfrm>
    </dsp:sp>
    <dsp:sp modelId="{A51EEC41-7F68-4654-B787-F797CC89AE9A}">
      <dsp:nvSpPr>
        <dsp:cNvPr id="0" name=""/>
        <dsp:cNvSpPr/>
      </dsp:nvSpPr>
      <dsp:spPr>
        <a:xfrm>
          <a:off x="-104104" y="971478"/>
          <a:ext cx="791727" cy="791727"/>
        </a:xfrm>
        <a:prstGeom prst="ellipse">
          <a:avLst/>
        </a:prstGeom>
        <a:solidFill>
          <a:srgbClr val="BFBFBF"/>
        </a:solidFill>
        <a:ln w="22225" cap="rnd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0" bIns="0" numCol="1" spcCol="1270" rtlCol="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b="1" kern="1200" noProof="0" dirty="0">
              <a:latin typeface="Calibri" panose="020F0502020204030204" pitchFamily="34" charset="0"/>
            </a:rPr>
            <a:t>1</a:t>
          </a:r>
        </a:p>
      </dsp:txBody>
      <dsp:txXfrm>
        <a:off x="11842" y="1087424"/>
        <a:ext cx="559835" cy="559835"/>
      </dsp:txXfrm>
    </dsp:sp>
    <dsp:sp modelId="{D71620C5-29E2-480A-A3E0-E1609382498C}">
      <dsp:nvSpPr>
        <dsp:cNvPr id="0" name=""/>
        <dsp:cNvSpPr/>
      </dsp:nvSpPr>
      <dsp:spPr>
        <a:xfrm>
          <a:off x="2336933" y="1060314"/>
          <a:ext cx="2775695" cy="2782260"/>
        </a:xfrm>
        <a:prstGeom prst="ellipse">
          <a:avLst/>
        </a:prstGeom>
        <a:solidFill>
          <a:srgbClr val="A6A6A6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365760" bIns="14224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000" kern="1200" dirty="0">
              <a:solidFill>
                <a:srgbClr val="FFC000"/>
              </a:solidFill>
            </a:rPr>
            <a:t>Поєднуйте історії з фактами</a:t>
          </a:r>
          <a:endParaRPr lang="ru-RU" sz="2000" kern="1200" noProof="0" dirty="0">
            <a:solidFill>
              <a:srgbClr val="FFC000"/>
            </a:solidFill>
            <a:latin typeface="Calibri" panose="020F0502020204030204" pitchFamily="34" charset="0"/>
          </a:endParaRPr>
        </a:p>
      </dsp:txBody>
      <dsp:txXfrm>
        <a:off x="2781044" y="1060314"/>
        <a:ext cx="2331584" cy="2782260"/>
      </dsp:txXfrm>
    </dsp:sp>
    <dsp:sp modelId="{FCBD1CC0-A9BB-4778-BECA-345AE7E4BF3E}">
      <dsp:nvSpPr>
        <dsp:cNvPr id="0" name=""/>
        <dsp:cNvSpPr/>
      </dsp:nvSpPr>
      <dsp:spPr>
        <a:xfrm>
          <a:off x="2520422" y="908913"/>
          <a:ext cx="791727" cy="791727"/>
        </a:xfrm>
        <a:prstGeom prst="ellipse">
          <a:avLst/>
        </a:prstGeom>
        <a:solidFill>
          <a:srgbClr val="A6A6A6"/>
        </a:solidFill>
        <a:ln w="22225" cap="rnd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noProof="0" dirty="0">
              <a:latin typeface="Calibri" panose="020F0502020204030204" pitchFamily="34" charset="0"/>
            </a:rPr>
            <a:t>2</a:t>
          </a:r>
          <a:endParaRPr lang="ru-RU" sz="2000" b="1" kern="1200" noProof="0" dirty="0">
            <a:solidFill>
              <a:schemeClr val="accent1">
                <a:lumMod val="75000"/>
              </a:schemeClr>
            </a:solidFill>
            <a:latin typeface="Calibri" panose="020F0502020204030204" pitchFamily="34" charset="0"/>
          </a:endParaRPr>
        </a:p>
      </dsp:txBody>
      <dsp:txXfrm>
        <a:off x="2636368" y="1024859"/>
        <a:ext cx="559835" cy="559835"/>
      </dsp:txXfrm>
    </dsp:sp>
    <dsp:sp modelId="{F92D1AF4-0E07-450D-BC35-F29C4B1AE32B}">
      <dsp:nvSpPr>
        <dsp:cNvPr id="0" name=""/>
        <dsp:cNvSpPr/>
      </dsp:nvSpPr>
      <dsp:spPr>
        <a:xfrm>
          <a:off x="5056292" y="1066505"/>
          <a:ext cx="2775695" cy="2782260"/>
        </a:xfrm>
        <a:prstGeom prst="ellipse">
          <a:avLst/>
        </a:prstGeom>
        <a:solidFill>
          <a:srgbClr val="7F7F7F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365760" bIns="14224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000" kern="1200" dirty="0">
              <a:solidFill>
                <a:srgbClr val="FFC000"/>
              </a:solidFill>
            </a:rPr>
            <a:t>Не розказуйте, а показуйте</a:t>
          </a:r>
          <a:endParaRPr lang="ru-RU" sz="2000" b="1" kern="1200" noProof="0" dirty="0">
            <a:solidFill>
              <a:srgbClr val="FFC000"/>
            </a:solidFill>
            <a:latin typeface="Calibri" panose="020F0502020204030204" pitchFamily="34" charset="0"/>
          </a:endParaRPr>
        </a:p>
      </dsp:txBody>
      <dsp:txXfrm>
        <a:off x="5500404" y="1066505"/>
        <a:ext cx="2331584" cy="2782260"/>
      </dsp:txXfrm>
    </dsp:sp>
    <dsp:sp modelId="{AF1592E9-5C53-449B-8018-5EB36BC01428}">
      <dsp:nvSpPr>
        <dsp:cNvPr id="0" name=""/>
        <dsp:cNvSpPr/>
      </dsp:nvSpPr>
      <dsp:spPr>
        <a:xfrm>
          <a:off x="5358661" y="851856"/>
          <a:ext cx="791727" cy="791727"/>
        </a:xfrm>
        <a:prstGeom prst="ellipse">
          <a:avLst/>
        </a:prstGeom>
        <a:solidFill>
          <a:srgbClr val="7F7F7F"/>
        </a:solidFill>
        <a:ln w="22225" cap="rnd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0" bIns="0" numCol="1" spcCol="1270" rtlCol="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b="1" kern="1200" noProof="0" dirty="0">
              <a:latin typeface="Calibri" panose="020F0502020204030204" pitchFamily="34" charset="0"/>
            </a:rPr>
            <a:t>3</a:t>
          </a:r>
        </a:p>
      </dsp:txBody>
      <dsp:txXfrm>
        <a:off x="5474607" y="967802"/>
        <a:ext cx="559835" cy="559835"/>
      </dsp:txXfrm>
    </dsp:sp>
    <dsp:sp modelId="{DB3D7275-A85D-4283-83AA-4DBBDA0B820B}">
      <dsp:nvSpPr>
        <dsp:cNvPr id="0" name=""/>
        <dsp:cNvSpPr/>
      </dsp:nvSpPr>
      <dsp:spPr>
        <a:xfrm>
          <a:off x="7775693" y="1091902"/>
          <a:ext cx="2775695" cy="2782260"/>
        </a:xfrm>
        <a:prstGeom prst="ellipse">
          <a:avLst/>
        </a:prstGeom>
        <a:solidFill>
          <a:srgbClr val="595959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365760" bIns="14224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000" kern="1200" dirty="0">
              <a:solidFill>
                <a:srgbClr val="FFC000"/>
              </a:solidFill>
            </a:rPr>
            <a:t>Збалансуйте фото і текст</a:t>
          </a:r>
          <a:r>
            <a:rPr lang="ru-RU" sz="2000" kern="1200" noProof="0" dirty="0">
              <a:solidFill>
                <a:srgbClr val="FFC000"/>
              </a:solidFill>
              <a:latin typeface="Calibri" panose="020F0502020204030204" pitchFamily="34" charset="0"/>
            </a:rPr>
            <a:t> </a:t>
          </a:r>
          <a:endParaRPr lang="ru-RU" sz="2000" b="1" kern="1200" noProof="0" dirty="0">
            <a:solidFill>
              <a:srgbClr val="FFC000"/>
            </a:solidFill>
            <a:latin typeface="Calibri" panose="020F0502020204030204" pitchFamily="34" charset="0"/>
          </a:endParaRPr>
        </a:p>
      </dsp:txBody>
      <dsp:txXfrm>
        <a:off x="8219804" y="1091902"/>
        <a:ext cx="2331584" cy="2782260"/>
      </dsp:txXfrm>
    </dsp:sp>
    <dsp:sp modelId="{909B06FC-AD69-4F04-8940-71D59CAD11A9}">
      <dsp:nvSpPr>
        <dsp:cNvPr id="0" name=""/>
        <dsp:cNvSpPr/>
      </dsp:nvSpPr>
      <dsp:spPr>
        <a:xfrm>
          <a:off x="8044455" y="892892"/>
          <a:ext cx="791727" cy="791727"/>
        </a:xfrm>
        <a:prstGeom prst="ellipse">
          <a:avLst/>
        </a:prstGeom>
        <a:solidFill>
          <a:srgbClr val="595959"/>
        </a:solidFill>
        <a:ln w="22225" cap="rnd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0" bIns="0" numCol="1" spcCol="1270" rtlCol="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b="1" kern="1200" noProof="0" dirty="0">
              <a:latin typeface="Calibri" panose="020F0502020204030204" pitchFamily="34" charset="0"/>
            </a:rPr>
            <a:t>4</a:t>
          </a:r>
        </a:p>
      </dsp:txBody>
      <dsp:txXfrm>
        <a:off x="8160401" y="1008838"/>
        <a:ext cx="559835" cy="5598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4126-856E-40A2-AED1-66B0EF9F29B2}">
      <dsp:nvSpPr>
        <dsp:cNvPr id="0" name=""/>
        <dsp:cNvSpPr/>
      </dsp:nvSpPr>
      <dsp:spPr>
        <a:xfrm>
          <a:off x="0" y="2014657"/>
          <a:ext cx="11560628" cy="157955"/>
        </a:xfrm>
        <a:prstGeom prst="notchedRightArrow">
          <a:avLst/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555D7C-BA79-40AB-AEB4-9DF6047BAF06}">
      <dsp:nvSpPr>
        <dsp:cNvPr id="0" name=""/>
        <dsp:cNvSpPr/>
      </dsp:nvSpPr>
      <dsp:spPr>
        <a:xfrm>
          <a:off x="3751" y="0"/>
          <a:ext cx="2138829" cy="166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rtlCol="0" anchor="b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800" b="1" kern="1200" noProof="0" dirty="0">
              <a:solidFill>
                <a:schemeClr val="tx1"/>
              </a:solidFill>
              <a:latin typeface="Calibri" panose="020F0502020204030204" pitchFamily="34" charset="0"/>
            </a:rPr>
            <a:t>Ціль 1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600" kern="1200" noProof="0" dirty="0">
              <a:solidFill>
                <a:schemeClr val="bg1"/>
              </a:solidFill>
              <a:latin typeface="Calibri" panose="020F0502020204030204" pitchFamily="34" charset="0"/>
            </a:rPr>
            <a:t>Залучити трафік на сайт</a:t>
          </a:r>
        </a:p>
      </dsp:txBody>
      <dsp:txXfrm>
        <a:off x="3751" y="0"/>
        <a:ext cx="2138829" cy="1669366"/>
      </dsp:txXfrm>
    </dsp:sp>
    <dsp:sp modelId="{1F883994-82B5-4883-84E5-27DEA523696A}">
      <dsp:nvSpPr>
        <dsp:cNvPr id="0" name=""/>
        <dsp:cNvSpPr/>
      </dsp:nvSpPr>
      <dsp:spPr>
        <a:xfrm>
          <a:off x="930639" y="1944181"/>
          <a:ext cx="285052" cy="285052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42F7C-715B-4A79-9828-F6AC332F3146}">
      <dsp:nvSpPr>
        <dsp:cNvPr id="0" name=""/>
        <dsp:cNvSpPr/>
      </dsp:nvSpPr>
      <dsp:spPr>
        <a:xfrm>
          <a:off x="2291079" y="2315360"/>
          <a:ext cx="2966342" cy="166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rtlCol="0" anchor="t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800" b="1" kern="1200" noProof="0" dirty="0">
              <a:solidFill>
                <a:schemeClr val="tx1"/>
              </a:solidFill>
              <a:latin typeface="Calibri" panose="020F0502020204030204" pitchFamily="34" charset="0"/>
            </a:rPr>
            <a:t>Ціль 2</a:t>
          </a:r>
          <a:endParaRPr lang="ru-RU" sz="1800" b="1" kern="1200" noProof="0" dirty="0">
            <a:latin typeface="Calibri" panose="020F0502020204030204" pitchFamily="34" charset="0"/>
          </a:endParaRP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600" b="0" kern="1200" dirty="0">
              <a:solidFill>
                <a:schemeClr val="bg1"/>
              </a:solidFill>
            </a:rPr>
            <a:t>Запустити хвилю коментарів або допомогти створити спільноту</a:t>
          </a:r>
          <a:endParaRPr lang="ru-RU" sz="1600" b="0" kern="1200" noProof="0" dirty="0">
            <a:solidFill>
              <a:schemeClr val="bg1"/>
            </a:solidFill>
            <a:latin typeface="Calibri" panose="020F0502020204030204" pitchFamily="34" charset="0"/>
          </a:endParaRPr>
        </a:p>
      </dsp:txBody>
      <dsp:txXfrm>
        <a:off x="2291079" y="2315360"/>
        <a:ext cx="2966342" cy="1669366"/>
      </dsp:txXfrm>
    </dsp:sp>
    <dsp:sp modelId="{C3811A8C-C5B9-40D6-9371-4FC75134A683}">
      <dsp:nvSpPr>
        <dsp:cNvPr id="0" name=""/>
        <dsp:cNvSpPr/>
      </dsp:nvSpPr>
      <dsp:spPr>
        <a:xfrm>
          <a:off x="3590166" y="1944181"/>
          <a:ext cx="285052" cy="285052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DBD6E-3669-4F1C-9CC4-93E35C648322}">
      <dsp:nvSpPr>
        <dsp:cNvPr id="0" name=""/>
        <dsp:cNvSpPr/>
      </dsp:nvSpPr>
      <dsp:spPr>
        <a:xfrm>
          <a:off x="5280242" y="658911"/>
          <a:ext cx="2832237" cy="1117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rtlCol="0" anchor="b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800" b="1" i="0" kern="1200" noProof="0" dirty="0">
              <a:solidFill>
                <a:schemeClr val="tx1"/>
              </a:solidFill>
              <a:latin typeface="Calibri" panose="020F0502020204030204" pitchFamily="34" charset="0"/>
            </a:rPr>
            <a:t>Ціль 3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600" b="0" kern="1200" dirty="0">
              <a:solidFill>
                <a:schemeClr val="bg1"/>
              </a:solidFill>
            </a:rPr>
            <a:t>Змусити людей поділитися контентом</a:t>
          </a:r>
          <a:endParaRPr lang="ru-RU" sz="1600" b="0" kern="1200" noProof="0" dirty="0">
            <a:solidFill>
              <a:schemeClr val="bg1"/>
            </a:solidFill>
            <a:latin typeface="Calibri" panose="020F0502020204030204" pitchFamily="34" charset="0"/>
          </a:endParaRPr>
        </a:p>
      </dsp:txBody>
      <dsp:txXfrm>
        <a:off x="5280242" y="658911"/>
        <a:ext cx="2832237" cy="1117824"/>
      </dsp:txXfrm>
    </dsp:sp>
    <dsp:sp modelId="{47A22639-27DB-48B6-8C1A-0E49E17D2CAD}">
      <dsp:nvSpPr>
        <dsp:cNvPr id="0" name=""/>
        <dsp:cNvSpPr/>
      </dsp:nvSpPr>
      <dsp:spPr>
        <a:xfrm>
          <a:off x="6596398" y="1806295"/>
          <a:ext cx="285052" cy="285052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64E7E-39F7-47B6-BE20-7054A81C7ED8}">
      <dsp:nvSpPr>
        <dsp:cNvPr id="0" name=""/>
        <dsp:cNvSpPr/>
      </dsp:nvSpPr>
      <dsp:spPr>
        <a:xfrm>
          <a:off x="8261984" y="2373421"/>
          <a:ext cx="2138829" cy="166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rtlCol="0" anchor="t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noProof="0" dirty="0" err="1">
              <a:solidFill>
                <a:schemeClr val="tx1"/>
              </a:solidFill>
              <a:latin typeface="Calibri" panose="020F0502020204030204" pitchFamily="34" charset="0"/>
            </a:rPr>
            <a:t>Ціль</a:t>
          </a:r>
          <a:r>
            <a:rPr lang="ru-RU" sz="1800" b="1" kern="1200" noProof="0" dirty="0">
              <a:solidFill>
                <a:schemeClr val="tx1"/>
              </a:solidFill>
              <a:latin typeface="Calibri" panose="020F0502020204030204" pitchFamily="34" charset="0"/>
            </a:rPr>
            <a:t> 4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600" b="0" kern="1200" dirty="0">
              <a:solidFill>
                <a:schemeClr val="bg1"/>
              </a:solidFill>
            </a:rPr>
            <a:t>Розпалити дискусію</a:t>
          </a:r>
          <a:endParaRPr lang="ru-RU" sz="1600" b="0" kern="1200" noProof="0" dirty="0">
            <a:solidFill>
              <a:schemeClr val="bg1"/>
            </a:solidFill>
            <a:latin typeface="Calibri" panose="020F0502020204030204" pitchFamily="34" charset="0"/>
          </a:endParaRPr>
        </a:p>
      </dsp:txBody>
      <dsp:txXfrm>
        <a:off x="8261984" y="2373421"/>
        <a:ext cx="2138829" cy="1669366"/>
      </dsp:txXfrm>
    </dsp:sp>
    <dsp:sp modelId="{0B9460AF-9DA8-4898-B704-60496BEF18AE}">
      <dsp:nvSpPr>
        <dsp:cNvPr id="0" name=""/>
        <dsp:cNvSpPr/>
      </dsp:nvSpPr>
      <dsp:spPr>
        <a:xfrm>
          <a:off x="9188872" y="1944181"/>
          <a:ext cx="285052" cy="285052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3BA4B-B67F-41F7-A452-385BF363F14E}">
      <dsp:nvSpPr>
        <dsp:cNvPr id="0" name=""/>
        <dsp:cNvSpPr/>
      </dsp:nvSpPr>
      <dsp:spPr>
        <a:xfrm>
          <a:off x="356659" y="0"/>
          <a:ext cx="10645565" cy="1520553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C23F7-2AC2-4036-BC6D-55108713DE5B}">
      <dsp:nvSpPr>
        <dsp:cNvPr id="0" name=""/>
        <dsp:cNvSpPr/>
      </dsp:nvSpPr>
      <dsp:spPr>
        <a:xfrm>
          <a:off x="1047964" y="143135"/>
          <a:ext cx="1145009" cy="111507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/>
          <a:srcRect/>
          <a:stretch>
            <a:fillRect l="29524" t="19305" r="29866" b="20011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43812-ECB4-4F97-BE56-120DE9C30D73}">
      <dsp:nvSpPr>
        <dsp:cNvPr id="0" name=""/>
        <dsp:cNvSpPr/>
      </dsp:nvSpPr>
      <dsp:spPr>
        <a:xfrm rot="10800000">
          <a:off x="363770" y="1341737"/>
          <a:ext cx="2549917" cy="2096874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rtlCol="0" anchor="t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GB" sz="2200" b="1" kern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AIDA</a:t>
          </a:r>
          <a:endParaRPr lang="uk-UA" sz="2200" b="1" kern="1200" dirty="0">
            <a:solidFill>
              <a:schemeClr val="accent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300" b="0" kern="1200" dirty="0">
              <a:solidFill>
                <a:schemeClr val="tx1"/>
              </a:solidFill>
            </a:rPr>
            <a:t>(</a:t>
          </a:r>
          <a:r>
            <a:rPr lang="en-GB" sz="1300" b="1" kern="1200" dirty="0">
              <a:solidFill>
                <a:schemeClr val="tx1">
                  <a:lumMod val="75000"/>
                  <a:lumOff val="25000"/>
                </a:schemeClr>
              </a:solidFill>
            </a:rPr>
            <a:t>Attention – Interest – Desire – Action</a:t>
          </a:r>
          <a:r>
            <a:rPr lang="en-GB" sz="1300" b="0" kern="1200" dirty="0">
              <a:solidFill>
                <a:schemeClr val="tx1">
                  <a:lumMod val="75000"/>
                  <a:lumOff val="25000"/>
                </a:schemeClr>
              </a:solidFill>
            </a:rPr>
            <a:t>)</a:t>
          </a:r>
          <a:endParaRPr lang="uk-UA" sz="1300" b="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uk-UA" sz="1400" b="0" kern="1200" noProof="0" dirty="0">
              <a:solidFill>
                <a:schemeClr val="tx1">
                  <a:lumMod val="75000"/>
                  <a:lumOff val="25000"/>
                </a:schemeClr>
              </a:solidFill>
            </a:rPr>
            <a:t>Будь-яка комерційна пропозиція має спочатку привернути увагу, потім викликати інтерес та закликати </a:t>
          </a:r>
          <a:r>
            <a:rPr lang="uk-UA" sz="1600" b="0" kern="1200" noProof="0" dirty="0">
              <a:solidFill>
                <a:schemeClr val="tx1">
                  <a:lumMod val="75000"/>
                  <a:lumOff val="25000"/>
                </a:schemeClr>
              </a:solidFill>
            </a:rPr>
            <a:t>до дії.</a:t>
          </a:r>
          <a:endParaRPr lang="uk-UA" sz="1600" b="0" kern="1200" noProof="0" dirty="0">
            <a:solidFill>
              <a:schemeClr val="tx1">
                <a:lumMod val="75000"/>
                <a:lumOff val="25000"/>
              </a:schemeClr>
            </a:solidFill>
            <a:latin typeface="Calibri" panose="020F0502020204030204" pitchFamily="34" charset="0"/>
          </a:endParaRPr>
        </a:p>
      </dsp:txBody>
      <dsp:txXfrm rot="10800000">
        <a:off x="428256" y="1341737"/>
        <a:ext cx="2420945" cy="2032388"/>
      </dsp:txXfrm>
    </dsp:sp>
    <dsp:sp modelId="{92861985-6641-4B92-9992-4603B1689EEC}">
      <dsp:nvSpPr>
        <dsp:cNvPr id="0" name=""/>
        <dsp:cNvSpPr/>
      </dsp:nvSpPr>
      <dsp:spPr>
        <a:xfrm>
          <a:off x="4007609" y="338698"/>
          <a:ext cx="720935" cy="70207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/>
          <a:srcRect/>
          <a:stretch>
            <a:fillRect l="2736" t="2737" r="2847" b="2847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BC5DF-2595-42C9-A2F3-22A4F96EE869}">
      <dsp:nvSpPr>
        <dsp:cNvPr id="0" name=""/>
        <dsp:cNvSpPr/>
      </dsp:nvSpPr>
      <dsp:spPr>
        <a:xfrm rot="10800000">
          <a:off x="3140869" y="1308926"/>
          <a:ext cx="2454416" cy="2140622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rtlCol="0" anchor="t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GB" sz="2200" b="1" kern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AIDMA</a:t>
          </a:r>
          <a:endParaRPr lang="uk-UA" sz="2200" b="1" kern="1200" dirty="0">
            <a:solidFill>
              <a:schemeClr val="accent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kern="1200" dirty="0">
              <a:solidFill>
                <a:schemeClr val="tx1">
                  <a:lumMod val="75000"/>
                  <a:lumOff val="25000"/>
                </a:schemeClr>
              </a:solidFill>
            </a:rPr>
            <a:t>тут додається </a:t>
          </a:r>
          <a:r>
            <a:rPr lang="uk-UA" sz="1400" b="1" kern="1200" dirty="0" err="1">
              <a:solidFill>
                <a:schemeClr val="tx1">
                  <a:lumMod val="75000"/>
                  <a:lumOff val="25000"/>
                </a:schemeClr>
              </a:solidFill>
            </a:rPr>
            <a:t>Motiv</a:t>
          </a:r>
          <a:r>
            <a:rPr lang="en-US" sz="1400" b="1" kern="1200" dirty="0" err="1">
              <a:solidFill>
                <a:schemeClr val="tx1">
                  <a:lumMod val="75000"/>
                  <a:lumOff val="25000"/>
                </a:schemeClr>
              </a:solidFill>
            </a:rPr>
            <a:t>ation</a:t>
          </a:r>
          <a:r>
            <a:rPr lang="uk-UA" sz="1400" b="1" kern="1200" dirty="0">
              <a:solidFill>
                <a:schemeClr val="tx1">
                  <a:lumMod val="75000"/>
                  <a:lumOff val="25000"/>
                </a:schemeClr>
              </a:solidFill>
            </a:rPr>
            <a:t> –</a:t>
          </a:r>
          <a:r>
            <a:rPr lang="uk-UA" sz="1400" kern="1200" dirty="0">
              <a:solidFill>
                <a:schemeClr val="tx1">
                  <a:lumMod val="75000"/>
                  <a:lumOff val="25000"/>
                </a:schemeClr>
              </a:solidFill>
            </a:rPr>
            <a:t> одна з модифікацій формули. </a:t>
          </a:r>
        </a:p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kern="1200" dirty="0">
              <a:solidFill>
                <a:schemeClr val="tx1">
                  <a:lumMod val="75000"/>
                  <a:lumOff val="25000"/>
                </a:schemeClr>
              </a:solidFill>
            </a:rPr>
            <a:t>Сенс у тому, що перед закликом до дії додатково необхідно замотивувати клієнта. </a:t>
          </a:r>
          <a:endParaRPr lang="ru-RU" sz="1400" kern="1200" noProof="0" dirty="0">
            <a:solidFill>
              <a:schemeClr val="tx1">
                <a:lumMod val="75000"/>
                <a:lumOff val="25000"/>
              </a:schemeClr>
            </a:solidFill>
            <a:latin typeface="Calibri" panose="020F0502020204030204" pitchFamily="34" charset="0"/>
          </a:endParaRPr>
        </a:p>
      </dsp:txBody>
      <dsp:txXfrm rot="10800000">
        <a:off x="3206701" y="1308926"/>
        <a:ext cx="2322752" cy="2074790"/>
      </dsp:txXfrm>
    </dsp:sp>
    <dsp:sp modelId="{08083E57-D86C-4B0A-8B6B-BAF20E8FEF34}">
      <dsp:nvSpPr>
        <dsp:cNvPr id="0" name=""/>
        <dsp:cNvSpPr/>
      </dsp:nvSpPr>
      <dsp:spPr>
        <a:xfrm>
          <a:off x="6710854" y="341993"/>
          <a:ext cx="714161" cy="69548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/>
          <a:srcRect/>
          <a:stretch>
            <a:fillRect l="4732" t="4732" r="2786" b="2786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51024-FEA1-44C0-906D-CE29DEF67C3A}">
      <dsp:nvSpPr>
        <dsp:cNvPr id="0" name=""/>
        <dsp:cNvSpPr/>
      </dsp:nvSpPr>
      <dsp:spPr>
        <a:xfrm rot="10800000">
          <a:off x="5840727" y="1308926"/>
          <a:ext cx="2454416" cy="2140622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rtlCol="0" anchor="t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1" kern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РА</a:t>
          </a:r>
          <a:r>
            <a:rPr lang="en-GB" sz="2200" b="1" kern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S </a:t>
          </a:r>
          <a:endParaRPr lang="uk-UA" sz="2200" b="1" kern="1200" dirty="0">
            <a:solidFill>
              <a:schemeClr val="accent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(Problem — Attention — Solution)</a:t>
          </a:r>
          <a:endParaRPr lang="uk-UA" sz="1400" b="1" kern="1200" noProof="0" dirty="0">
            <a:solidFill>
              <a:schemeClr val="tx1">
                <a:lumMod val="75000"/>
                <a:lumOff val="2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kern="1200" dirty="0">
              <a:solidFill>
                <a:schemeClr val="tx1">
                  <a:lumMod val="75000"/>
                  <a:lumOff val="25000"/>
                </a:schemeClr>
              </a:solidFill>
            </a:rPr>
            <a:t>Необхідно діяти від проблеми клієнта</a:t>
          </a:r>
          <a:endParaRPr lang="ru-RU" sz="2000" kern="1200" noProof="0" dirty="0">
            <a:solidFill>
              <a:schemeClr val="tx1">
                <a:lumMod val="75000"/>
                <a:lumOff val="25000"/>
              </a:schemeClr>
            </a:solidFill>
            <a:latin typeface="Calibri" panose="020F0502020204030204" pitchFamily="34" charset="0"/>
          </a:endParaRPr>
        </a:p>
      </dsp:txBody>
      <dsp:txXfrm rot="10800000">
        <a:off x="5906559" y="1308926"/>
        <a:ext cx="2322752" cy="2074790"/>
      </dsp:txXfrm>
    </dsp:sp>
    <dsp:sp modelId="{F1AD8C30-1620-4F5A-8C68-35E0E2B75E7D}">
      <dsp:nvSpPr>
        <dsp:cNvPr id="0" name=""/>
        <dsp:cNvSpPr/>
      </dsp:nvSpPr>
      <dsp:spPr>
        <a:xfrm>
          <a:off x="9408209" y="339551"/>
          <a:ext cx="719168" cy="70036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/>
          <a:srcRect/>
          <a:stretch>
            <a:fillRect l="238" t="4867" r="4868" b="24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247EC1-DFF1-4E5D-95C0-177589BDB484}">
      <dsp:nvSpPr>
        <dsp:cNvPr id="0" name=""/>
        <dsp:cNvSpPr/>
      </dsp:nvSpPr>
      <dsp:spPr>
        <a:xfrm rot="10800000">
          <a:off x="8540585" y="1308926"/>
          <a:ext cx="2454416" cy="2140622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rtlCol="0" anchor="t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b="1" kern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PMHS </a:t>
          </a:r>
          <a:endParaRPr lang="uk-UA" sz="2200" b="1" kern="1200" dirty="0">
            <a:solidFill>
              <a:schemeClr val="accent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(Pain– </a:t>
          </a:r>
          <a:r>
            <a:rPr lang="en-US" sz="1400" b="1" kern="1200" dirty="0" err="1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MorePain</a:t>
          </a:r>
          <a:r>
            <a:rPr 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– Hope– Solution)</a:t>
          </a:r>
          <a:endParaRPr lang="uk-UA" sz="1400" b="1" kern="1200" dirty="0">
            <a:solidFill>
              <a:schemeClr val="tx1">
                <a:lumMod val="75000"/>
                <a:lumOff val="2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300" kern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Необхідно торкнутися глибокої внутрішньої проблеми людини. </a:t>
          </a:r>
          <a:r>
            <a:rPr lang="uk-UA" sz="1300" kern="1200" dirty="0" err="1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посиліть</a:t>
          </a:r>
          <a:r>
            <a:rPr lang="uk-UA" sz="1300" kern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 ефект описом наслідків. Запевніть клієнта, що його біль – не проблема.</a:t>
          </a:r>
          <a:endParaRPr lang="ru-RU" sz="1300" kern="1200" noProof="0" dirty="0">
            <a:solidFill>
              <a:schemeClr val="tx1">
                <a:lumMod val="75000"/>
                <a:lumOff val="2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10800000">
        <a:off x="8606417" y="1308926"/>
        <a:ext cx="2322752" cy="20747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3BA4B-B67F-41F7-A452-385BF363F14E}">
      <dsp:nvSpPr>
        <dsp:cNvPr id="0" name=""/>
        <dsp:cNvSpPr/>
      </dsp:nvSpPr>
      <dsp:spPr>
        <a:xfrm>
          <a:off x="356659" y="0"/>
          <a:ext cx="10645565" cy="1520553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C23F7-2AC2-4036-BC6D-55108713DE5B}">
      <dsp:nvSpPr>
        <dsp:cNvPr id="0" name=""/>
        <dsp:cNvSpPr/>
      </dsp:nvSpPr>
      <dsp:spPr>
        <a:xfrm>
          <a:off x="1047964" y="143135"/>
          <a:ext cx="1145009" cy="111507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/>
          <a:srcRect/>
          <a:stretch>
            <a:fillRect l="29524" t="19305" r="29866" b="20011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43812-ECB4-4F97-BE56-120DE9C30D73}">
      <dsp:nvSpPr>
        <dsp:cNvPr id="0" name=""/>
        <dsp:cNvSpPr/>
      </dsp:nvSpPr>
      <dsp:spPr>
        <a:xfrm rot="10800000">
          <a:off x="363770" y="1341737"/>
          <a:ext cx="2549917" cy="2096874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rtlCol="0" anchor="t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b="1" kern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ODC </a:t>
          </a:r>
          <a:r>
            <a:rPr lang="en-US" sz="1400" b="1" kern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uk-UA" sz="1400" b="1" kern="1200" dirty="0">
            <a:solidFill>
              <a:schemeClr val="accent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(Offer – Deadline – Call to action) </a:t>
          </a:r>
          <a:endParaRPr lang="uk-UA" sz="1400" b="1" kern="1200" dirty="0">
            <a:solidFill>
              <a:schemeClr val="tx1">
                <a:lumMod val="75000"/>
                <a:lumOff val="2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uk-UA" sz="1400" kern="1200" dirty="0">
              <a:solidFill>
                <a:schemeClr val="tx1">
                  <a:lumMod val="75000"/>
                  <a:lumOff val="25000"/>
                </a:schemeClr>
              </a:solidFill>
            </a:rPr>
            <a:t>O – </a:t>
          </a:r>
          <a:r>
            <a:rPr lang="uk-UA" sz="1400" kern="1200" dirty="0" err="1">
              <a:solidFill>
                <a:schemeClr val="tx1">
                  <a:lumMod val="75000"/>
                  <a:lumOff val="25000"/>
                </a:schemeClr>
              </a:solidFill>
            </a:rPr>
            <a:t>оффер</a:t>
          </a:r>
          <a:r>
            <a:rPr lang="uk-UA" sz="1400" kern="1200" dirty="0">
              <a:solidFill>
                <a:schemeClr val="tx1">
                  <a:lumMod val="75000"/>
                  <a:lumOff val="25000"/>
                </a:schemeClr>
              </a:solidFill>
            </a:rPr>
            <a:t>; пропозиція клієнту, від якого важко відмовитись.</a:t>
          </a:r>
          <a:endParaRPr lang="ru-RU" sz="14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uk-UA" sz="1400" kern="1200" dirty="0">
              <a:solidFill>
                <a:schemeClr val="tx1">
                  <a:lumMod val="75000"/>
                  <a:lumOff val="25000"/>
                </a:schemeClr>
              </a:solidFill>
            </a:rPr>
            <a:t>D –обмеження в часі.</a:t>
          </a:r>
          <a:endParaRPr lang="ru-RU" sz="14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uk-UA" sz="1400" kern="1200" dirty="0">
              <a:solidFill>
                <a:schemeClr val="tx1">
                  <a:lumMod val="75000"/>
                  <a:lumOff val="25000"/>
                </a:schemeClr>
              </a:solidFill>
            </a:rPr>
            <a:t>C – заклик до дії.</a:t>
          </a:r>
          <a:endParaRPr lang="uk-UA" sz="1600" b="0" kern="1200" noProof="0" dirty="0">
            <a:solidFill>
              <a:schemeClr val="tx1">
                <a:lumMod val="75000"/>
                <a:lumOff val="25000"/>
              </a:schemeClr>
            </a:solidFill>
            <a:latin typeface="Calibri" panose="020F0502020204030204" pitchFamily="34" charset="0"/>
          </a:endParaRPr>
        </a:p>
      </dsp:txBody>
      <dsp:txXfrm rot="10800000">
        <a:off x="428256" y="1341737"/>
        <a:ext cx="2420945" cy="2032388"/>
      </dsp:txXfrm>
    </dsp:sp>
    <dsp:sp modelId="{92861985-6641-4B92-9992-4603B1689EEC}">
      <dsp:nvSpPr>
        <dsp:cNvPr id="0" name=""/>
        <dsp:cNvSpPr/>
      </dsp:nvSpPr>
      <dsp:spPr>
        <a:xfrm>
          <a:off x="4007609" y="338698"/>
          <a:ext cx="720935" cy="70207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/>
          <a:srcRect/>
          <a:stretch>
            <a:fillRect l="2736" t="2737" r="2847" b="2847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BC5DF-2595-42C9-A2F3-22A4F96EE869}">
      <dsp:nvSpPr>
        <dsp:cNvPr id="0" name=""/>
        <dsp:cNvSpPr/>
      </dsp:nvSpPr>
      <dsp:spPr>
        <a:xfrm rot="10800000">
          <a:off x="3140869" y="1308926"/>
          <a:ext cx="2454416" cy="2140622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rtlCol="0" anchor="t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GB" sz="2200" b="1" kern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SCH </a:t>
          </a:r>
          <a:endParaRPr lang="uk-UA" sz="2200" b="1" kern="1200" dirty="0">
            <a:solidFill>
              <a:schemeClr val="accent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(Star – Chain – Hook)</a:t>
          </a:r>
          <a:endParaRPr lang="uk-UA" sz="1400" b="1" kern="1200" dirty="0">
            <a:solidFill>
              <a:schemeClr val="tx1">
                <a:lumMod val="75000"/>
                <a:lumOff val="2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uk-UA" sz="1400" kern="1200" dirty="0">
              <a:solidFill>
                <a:schemeClr val="tx1">
                  <a:lumMod val="75000"/>
                  <a:lumOff val="25000"/>
                </a:schemeClr>
              </a:solidFill>
            </a:rPr>
            <a:t>S – зірка</a:t>
          </a:r>
          <a:endParaRPr lang="ru-RU" sz="14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uk-UA" sz="1400" kern="1200" dirty="0">
              <a:solidFill>
                <a:schemeClr val="tx1">
                  <a:lumMod val="75000"/>
                  <a:lumOff val="25000"/>
                </a:schemeClr>
              </a:solidFill>
            </a:rPr>
            <a:t>C – ланцюг; серія фактів та причин для замовлення. </a:t>
          </a:r>
          <a:endParaRPr lang="ru-RU" sz="14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uk-UA" sz="1400" kern="1200" dirty="0">
              <a:solidFill>
                <a:schemeClr val="tx1">
                  <a:lumMod val="75000"/>
                  <a:lumOff val="25000"/>
                </a:schemeClr>
              </a:solidFill>
            </a:rPr>
            <a:t>H - тут просто: спіймайте клієнта "на гачок".</a:t>
          </a:r>
          <a:endParaRPr lang="ru-RU" sz="1800" kern="1200" noProof="0" dirty="0">
            <a:solidFill>
              <a:schemeClr val="tx1">
                <a:lumMod val="75000"/>
                <a:lumOff val="25000"/>
              </a:schemeClr>
            </a:solidFill>
            <a:latin typeface="Calibri" panose="020F0502020204030204" pitchFamily="34" charset="0"/>
          </a:endParaRPr>
        </a:p>
      </dsp:txBody>
      <dsp:txXfrm rot="10800000">
        <a:off x="3206701" y="1308926"/>
        <a:ext cx="2322752" cy="2074790"/>
      </dsp:txXfrm>
    </dsp:sp>
    <dsp:sp modelId="{08083E57-D86C-4B0A-8B6B-BAF20E8FEF34}">
      <dsp:nvSpPr>
        <dsp:cNvPr id="0" name=""/>
        <dsp:cNvSpPr/>
      </dsp:nvSpPr>
      <dsp:spPr>
        <a:xfrm>
          <a:off x="6710854" y="341993"/>
          <a:ext cx="714161" cy="69548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/>
          <a:srcRect/>
          <a:stretch>
            <a:fillRect l="4732" t="4732" r="2786" b="2786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51024-FEA1-44C0-906D-CE29DEF67C3A}">
      <dsp:nvSpPr>
        <dsp:cNvPr id="0" name=""/>
        <dsp:cNvSpPr/>
      </dsp:nvSpPr>
      <dsp:spPr>
        <a:xfrm rot="10800000">
          <a:off x="5840727" y="1308926"/>
          <a:ext cx="2454416" cy="2140622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rtlCol="0" anchor="t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ACCA </a:t>
          </a:r>
          <a:endParaRPr lang="ru-RU" sz="2200" b="1" kern="1200" dirty="0">
            <a:solidFill>
              <a:schemeClr val="accent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(Awareness – Comprehension – Conviction – Action)</a:t>
          </a:r>
          <a:endParaRPr lang="uk-UA" sz="1400" b="1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kern="1200" noProof="0" dirty="0">
              <a:solidFill>
                <a:schemeClr val="tx1"/>
              </a:solidFill>
            </a:rPr>
            <a:t>Формула з ухилом на розуміння проблеми клієнтом</a:t>
          </a:r>
          <a:endParaRPr lang="uk-UA" sz="1400" kern="1200" noProof="0" dirty="0">
            <a:solidFill>
              <a:schemeClr val="tx1"/>
            </a:solidFill>
            <a:latin typeface="Calibri" panose="020F0502020204030204" pitchFamily="34" charset="0"/>
          </a:endParaRPr>
        </a:p>
      </dsp:txBody>
      <dsp:txXfrm rot="10800000">
        <a:off x="5906559" y="1308926"/>
        <a:ext cx="2322752" cy="2074790"/>
      </dsp:txXfrm>
    </dsp:sp>
    <dsp:sp modelId="{F1AD8C30-1620-4F5A-8C68-35E0E2B75E7D}">
      <dsp:nvSpPr>
        <dsp:cNvPr id="0" name=""/>
        <dsp:cNvSpPr/>
      </dsp:nvSpPr>
      <dsp:spPr>
        <a:xfrm>
          <a:off x="9408209" y="339551"/>
          <a:ext cx="719168" cy="70036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/>
          <a:srcRect/>
          <a:stretch>
            <a:fillRect l="238" t="4867" r="4868" b="24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247EC1-DFF1-4E5D-95C0-177589BDB484}">
      <dsp:nvSpPr>
        <dsp:cNvPr id="0" name=""/>
        <dsp:cNvSpPr/>
      </dsp:nvSpPr>
      <dsp:spPr>
        <a:xfrm rot="10800000">
          <a:off x="8540585" y="1308926"/>
          <a:ext cx="2454416" cy="2140622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rtlCol="0" anchor="t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ru-RU" sz="2200" b="1" kern="1200" noProof="0" dirty="0">
              <a:solidFill>
                <a:schemeClr val="accent1"/>
              </a:solidFill>
              <a:latin typeface="Calibri" panose="020F0502020204030204" pitchFamily="34" charset="0"/>
            </a:rPr>
            <a:t>НИТКА ПЕРЛІВ</a:t>
          </a:r>
        </a:p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300" kern="1200" dirty="0">
              <a:solidFill>
                <a:schemeClr val="tx1"/>
              </a:solidFill>
            </a:rPr>
            <a:t>ідея в тому, що збираються деталі та нанизуються одна за одною на довгу нитку. Кожна “перлина” має бути завершеною, але при цьому разом вони починають сяяти ще яскравіше.</a:t>
          </a:r>
          <a:endParaRPr lang="ru-RU" sz="1300" kern="1200" noProof="0" dirty="0">
            <a:solidFill>
              <a:schemeClr val="tx1"/>
            </a:solidFill>
            <a:latin typeface="Calibri" panose="020F0502020204030204" pitchFamily="34" charset="0"/>
          </a:endParaRPr>
        </a:p>
      </dsp:txBody>
      <dsp:txXfrm rot="10800000">
        <a:off x="8606417" y="1308926"/>
        <a:ext cx="2322752" cy="20747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A20A0-A65D-4AC5-8699-5A3801D076EE}">
      <dsp:nvSpPr>
        <dsp:cNvPr id="0" name=""/>
        <dsp:cNvSpPr/>
      </dsp:nvSpPr>
      <dsp:spPr>
        <a:xfrm>
          <a:off x="0" y="1944231"/>
          <a:ext cx="7433319" cy="1082213"/>
        </a:xfrm>
        <a:prstGeom prst="rightArrow">
          <a:avLst>
            <a:gd name="adj1" fmla="val 50000"/>
            <a:gd name="adj2" fmla="val 50000"/>
          </a:avLst>
        </a:prstGeom>
        <a:solidFill>
          <a:srgbClr val="EBEBEB"/>
        </a:solidFill>
        <a:ln w="22225" cap="rnd" cmpd="sng" algn="ctr">
          <a:solidFill>
            <a:srgbClr val="46535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254000" bIns="171801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000" kern="1200" noProof="0" dirty="0">
              <a:solidFill>
                <a:schemeClr val="tx1"/>
              </a:solidFill>
              <a:latin typeface="Calibri" panose="020F0502020204030204" pitchFamily="34" charset="0"/>
            </a:rPr>
            <a:t>Пишемо про головне</a:t>
          </a:r>
        </a:p>
      </dsp:txBody>
      <dsp:txXfrm>
        <a:off x="0" y="2214784"/>
        <a:ext cx="7162766" cy="541107"/>
      </dsp:txXfrm>
    </dsp:sp>
    <dsp:sp modelId="{1AD93A5D-0DCB-40BD-9BA6-90BEFDD496D0}">
      <dsp:nvSpPr>
        <dsp:cNvPr id="0" name=""/>
        <dsp:cNvSpPr/>
      </dsp:nvSpPr>
      <dsp:spPr>
        <a:xfrm>
          <a:off x="1713380" y="2474227"/>
          <a:ext cx="5719939" cy="1082213"/>
        </a:xfrm>
        <a:prstGeom prst="rightArrow">
          <a:avLst>
            <a:gd name="adj1" fmla="val 50000"/>
            <a:gd name="adj2" fmla="val 50000"/>
          </a:avLst>
        </a:prstGeom>
        <a:solidFill>
          <a:srgbClr val="D3D3D3"/>
        </a:solidFill>
        <a:ln w="22225" cap="rnd" cmpd="sng" algn="ctr">
          <a:solidFill>
            <a:srgbClr val="46535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254000" bIns="171801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000" kern="1200" noProof="0" dirty="0">
              <a:solidFill>
                <a:schemeClr val="tx1"/>
              </a:solidFill>
              <a:latin typeface="Calibri" panose="020F0502020204030204" pitchFamily="34" charset="0"/>
            </a:rPr>
            <a:t>Трохи деталей</a:t>
          </a:r>
        </a:p>
      </dsp:txBody>
      <dsp:txXfrm>
        <a:off x="1713380" y="2744780"/>
        <a:ext cx="5449386" cy="541107"/>
      </dsp:txXfrm>
    </dsp:sp>
    <dsp:sp modelId="{59F32027-1075-44B9-9BE7-1200137E6774}">
      <dsp:nvSpPr>
        <dsp:cNvPr id="0" name=""/>
        <dsp:cNvSpPr/>
      </dsp:nvSpPr>
      <dsp:spPr>
        <a:xfrm>
          <a:off x="3426760" y="3015738"/>
          <a:ext cx="4006559" cy="1082213"/>
        </a:xfrm>
        <a:prstGeom prst="rightArrow">
          <a:avLst>
            <a:gd name="adj1" fmla="val 50000"/>
            <a:gd name="adj2" fmla="val 50000"/>
          </a:avLst>
        </a:prstGeom>
        <a:solidFill>
          <a:srgbClr val="B0B0B0"/>
        </a:solidFill>
        <a:ln w="22225" cap="rnd" cmpd="sng" algn="ctr">
          <a:solidFill>
            <a:srgbClr val="46535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254000" bIns="171801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000" kern="1200" noProof="0" dirty="0">
              <a:solidFill>
                <a:schemeClr val="tx1"/>
              </a:solidFill>
              <a:latin typeface="Calibri" panose="020F0502020204030204" pitchFamily="34" charset="0"/>
            </a:rPr>
            <a:t>Візуальні тонкощі</a:t>
          </a:r>
        </a:p>
      </dsp:txBody>
      <dsp:txXfrm>
        <a:off x="3426760" y="3286291"/>
        <a:ext cx="3736006" cy="541107"/>
      </dsp:txXfrm>
    </dsp:sp>
    <dsp:sp modelId="{76C201A9-AE94-473A-AFE6-A74BAC936839}">
      <dsp:nvSpPr>
        <dsp:cNvPr id="0" name=""/>
        <dsp:cNvSpPr/>
      </dsp:nvSpPr>
      <dsp:spPr>
        <a:xfrm>
          <a:off x="5140140" y="3557054"/>
          <a:ext cx="2293179" cy="1082213"/>
        </a:xfrm>
        <a:prstGeom prst="rightArrow">
          <a:avLst>
            <a:gd name="adj1" fmla="val 50000"/>
            <a:gd name="adj2" fmla="val 50000"/>
          </a:avLst>
        </a:prstGeom>
        <a:solidFill>
          <a:srgbClr val="8B8B8B"/>
        </a:solidFill>
        <a:ln w="22225" cap="rnd" cmpd="sng" algn="ctr">
          <a:solidFill>
            <a:srgbClr val="46535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254000" bIns="171801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000" kern="1200" noProof="0" dirty="0">
              <a:solidFill>
                <a:schemeClr val="tx1"/>
              </a:solidFill>
              <a:latin typeface="Calibri" panose="020F0502020204030204" pitchFamily="34" charset="0"/>
            </a:rPr>
            <a:t>Реальні персонажі</a:t>
          </a:r>
        </a:p>
      </dsp:txBody>
      <dsp:txXfrm>
        <a:off x="5140140" y="3827607"/>
        <a:ext cx="2022626" cy="5411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#1">
  <dgm:title val="Вертикальная процесс со стрелкой вниз"/>
  <dgm:desc val="Используется для отображения хода выполнения задач, временной шкалы, последовательных этапов задачи, процесса или рабочего процесса, а также для выделения движения или направления. Текст уровня 1 отображается внутри стрелки, а текст уровня 2 отображается под фигурами стрелок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4366289-7251-4248-8185-9FEDE67FEB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A911AAB-DA95-4CED-94BD-874BA4394E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60D6BF6-AD89-40A5-8F75-FF86D9A7E5EB}" type="datetime1">
              <a:rPr lang="ru-RU" smtClean="0"/>
              <a:t>09.04.2022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6222C7-E745-4972-ADB2-26864641F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8F0AA558-CC6A-4543-8082-2ECED10B3D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FEEF11-4551-44CC-8138-2C9C44119EA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4764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A8F5E-D5B8-4DF7-94E0-7B036348B80E}" type="datetime1">
              <a:rPr lang="ru-RU" smtClean="0"/>
              <a:pPr/>
              <a:t>09.04.2022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4C8E5D6-E240-4AB4-B03F-F45C58F87E64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12030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1548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8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0922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5231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0994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3024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3329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4034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856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976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2058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857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945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34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4555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014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2291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1960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2A0329-E541-4D88-A98A-47AB656260F2}" type="datetime1">
              <a:rPr lang="ru-RU" noProof="0" smtClean="0"/>
              <a:t>09.04.2022</a:t>
            </a:fld>
            <a:endParaRPr lang="ru-RU" noProof="0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320E031A-6344-407B-8F40-39B98A6689FD}" type="datetime1">
              <a:rPr lang="ru-RU" noProof="0" smtClean="0"/>
              <a:t>09.04.2022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9" name="Рисунок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13" name="Текст 2"/>
          <p:cNvSpPr>
            <a:spLocks noGrp="1"/>
          </p:cNvSpPr>
          <p:nvPr>
            <p:ph type="body" idx="1"/>
          </p:nvPr>
        </p:nvSpPr>
        <p:spPr>
          <a:xfrm>
            <a:off x="581192" y="2988377"/>
            <a:ext cx="2492830" cy="55778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Объект 3"/>
          <p:cNvSpPr>
            <a:spLocks noGrp="1"/>
          </p:cNvSpPr>
          <p:nvPr>
            <p:ph sz="half" idx="2"/>
          </p:nvPr>
        </p:nvSpPr>
        <p:spPr>
          <a:xfrm>
            <a:off x="581194" y="3584516"/>
            <a:ext cx="2492828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3"/>
          </p:nvPr>
        </p:nvSpPr>
        <p:spPr>
          <a:xfrm>
            <a:off x="6298472" y="2988377"/>
            <a:ext cx="2492830" cy="553373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ru-RU" noProof="0"/>
              <a:t>Образец текста</a:t>
            </a:r>
          </a:p>
        </p:txBody>
      </p:sp>
      <p:sp>
        <p:nvSpPr>
          <p:cNvPr id="16" name="Объект 5"/>
          <p:cNvSpPr>
            <a:spLocks noGrp="1"/>
          </p:cNvSpPr>
          <p:nvPr>
            <p:ph sz="quarter" idx="4"/>
          </p:nvPr>
        </p:nvSpPr>
        <p:spPr>
          <a:xfrm>
            <a:off x="6298471" y="3584516"/>
            <a:ext cx="2492830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7" name="Текст 2"/>
          <p:cNvSpPr>
            <a:spLocks noGrp="1"/>
          </p:cNvSpPr>
          <p:nvPr>
            <p:ph type="body" idx="14"/>
          </p:nvPr>
        </p:nvSpPr>
        <p:spPr>
          <a:xfrm>
            <a:off x="3444517" y="2988377"/>
            <a:ext cx="2492830" cy="55778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Объект 3"/>
          <p:cNvSpPr>
            <a:spLocks noGrp="1"/>
          </p:cNvSpPr>
          <p:nvPr>
            <p:ph sz="half" idx="15"/>
          </p:nvPr>
        </p:nvSpPr>
        <p:spPr>
          <a:xfrm>
            <a:off x="3444519" y="3584516"/>
            <a:ext cx="2492828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/>
          </p:nvPr>
        </p:nvSpPr>
        <p:spPr>
          <a:xfrm>
            <a:off x="9138807" y="2988377"/>
            <a:ext cx="2492830" cy="553373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ru-RU" noProof="0"/>
              <a:t>Образец текста</a:t>
            </a:r>
          </a:p>
        </p:txBody>
      </p:sp>
      <p:sp>
        <p:nvSpPr>
          <p:cNvPr id="20" name="Объект 5"/>
          <p:cNvSpPr>
            <a:spLocks noGrp="1"/>
          </p:cNvSpPr>
          <p:nvPr>
            <p:ph sz="quarter" idx="17"/>
          </p:nvPr>
        </p:nvSpPr>
        <p:spPr>
          <a:xfrm>
            <a:off x="9138806" y="3584516"/>
            <a:ext cx="2492830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Прямоугольник 21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рямоугольник 22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581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3A15E3-0851-4650-97B4-7A6190ADAE65}" type="datetime1">
              <a:rPr lang="ru-RU" noProof="0" smtClean="0"/>
              <a:t>09.04.2022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9D026D33-2488-4C05-8CDF-9039ED280133}" type="datetime1">
              <a:rPr lang="ru-RU" noProof="0" smtClean="0"/>
              <a:t>09.04.2022</a:t>
            </a:fld>
            <a:endParaRPr lang="ru-RU" noProof="0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89195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32275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00927" y="709565"/>
            <a:ext cx="6650991" cy="699407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00928" y="1632857"/>
            <a:ext cx="6650991" cy="4205188"/>
          </a:xfrm>
        </p:spPr>
        <p:txBody>
          <a:bodyPr rtlCol="0" anchor="t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0AB1F797-89D7-472C-BAB1-47E0E2CD96EF}" type="datetime1">
              <a:rPr lang="ru-RU" noProof="0" smtClean="0"/>
              <a:t>09.04.2022</a:t>
            </a:fld>
            <a:endParaRPr lang="ru-RU" noProof="0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65701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ъект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8622917" y="3322281"/>
            <a:ext cx="3367862" cy="336786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Значок "Подложка"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Рисунок 4"/>
          <p:cNvSpPr>
            <a:spLocks noGrp="1"/>
          </p:cNvSpPr>
          <p:nvPr>
            <p:ph type="pic" sz="quarter" idx="13" hasCustomPrompt="1"/>
          </p:nvPr>
        </p:nvSpPr>
        <p:spPr>
          <a:xfrm>
            <a:off x="768350" y="2312987"/>
            <a:ext cx="731520" cy="73152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Значок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rtlCol="0"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B8A85289-F72C-422E-888C-FBA3ED715DA0}" type="datetime1">
              <a:rPr lang="ru-RU" noProof="0" smtClean="0"/>
              <a:t>09.04.2022</a:t>
            </a:fld>
            <a:endParaRPr lang="ru-RU" noProof="0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124179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rtlCol="0"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3561F931-84DA-44F8-83D5-4A6270AC9873}" type="datetime1">
              <a:rPr lang="ru-RU" noProof="0" smtClean="0"/>
              <a:t>09.04.2022</a:t>
            </a:fld>
            <a:endParaRPr lang="ru-RU" noProof="0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2" name="Прямоугольник 11"/>
          <p:cNvSpPr/>
          <p:nvPr userDrawn="1"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595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38E8A8-CE60-4FBC-8502-50D9F3D41370}" type="datetime1">
              <a:rPr lang="ru-RU" noProof="0" smtClean="0"/>
              <a:t>09.04.2022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96349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29C45D-083E-413C-85AA-A57BED306C68}" type="datetime1">
              <a:rPr lang="ru-RU" noProof="0" smtClean="0"/>
              <a:t>09.04.2022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5591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BAF923-AED8-4AA1-BDDF-7F7B2C396337}" type="datetime1">
              <a:rPr lang="ru-RU" noProof="0" smtClean="0"/>
              <a:t>09.04.2022</a:t>
            </a:fld>
            <a:endParaRPr lang="ru-RU" noProof="0" dirty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8684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1194" y="5695849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81191" y="4220835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8334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16875D-4373-4A0C-AEBE-6EAD42221073}" type="datetime1">
              <a:rPr lang="ru-RU" noProof="0" smtClean="0"/>
              <a:t>09.04.2022</a:t>
            </a:fld>
            <a:endParaRPr lang="ru-RU" noProof="0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3761F8-FDED-43F3-99B3-F121A84CBC74}" type="datetime1">
              <a:rPr lang="ru-RU" noProof="0" smtClean="0"/>
              <a:t>09.04.2022</a:t>
            </a:fld>
            <a:endParaRPr lang="ru-RU" noProof="0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AE8B30-9AEE-4D1B-B9CF-99AC9CF681AF}" type="datetime1">
              <a:rPr lang="ru-RU" noProof="0" smtClean="0"/>
              <a:t>09.04.2022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1" y="2905648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1194" y="3580809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416039" y="2905649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416037" y="3580809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C34B74-A3AB-43E3-AA60-A26787D6BBF5}" type="datetime1">
              <a:rPr lang="ru-RU" noProof="0" smtClean="0"/>
              <a:t>09.04.2022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86DAA6-157B-437D-A38F-1622F05A6874}" type="datetime1">
              <a:rPr lang="ru-RU" noProof="0" smtClean="0"/>
              <a:t>09.04.2022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94070D-8484-4B7B-ADE0-4CCDD63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25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759402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rgbClr val="465359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00 %</a:t>
            </a:r>
          </a:p>
        </p:txBody>
      </p:sp>
      <p:sp>
        <p:nvSpPr>
          <p:cNvPr id="26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759405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0" hasCustomPrompt="1"/>
          </p:nvPr>
        </p:nvSpPr>
        <p:spPr>
          <a:xfrm>
            <a:off x="3642897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00 %</a:t>
            </a:r>
          </a:p>
        </p:txBody>
      </p:sp>
      <p:sp>
        <p:nvSpPr>
          <p:cNvPr id="28" name="Объект 3"/>
          <p:cNvSpPr>
            <a:spLocks noGrp="1"/>
          </p:cNvSpPr>
          <p:nvPr>
            <p:ph sz="half" idx="11" hasCustomPrompt="1"/>
          </p:nvPr>
        </p:nvSpPr>
        <p:spPr>
          <a:xfrm>
            <a:off x="3642900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2" hasCustomPrompt="1"/>
          </p:nvPr>
        </p:nvSpPr>
        <p:spPr>
          <a:xfrm>
            <a:off x="6526392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00 %</a:t>
            </a:r>
          </a:p>
        </p:txBody>
      </p:sp>
      <p:sp>
        <p:nvSpPr>
          <p:cNvPr id="30" name="Объект 3"/>
          <p:cNvSpPr>
            <a:spLocks noGrp="1"/>
          </p:cNvSpPr>
          <p:nvPr>
            <p:ph sz="half" idx="13" hasCustomPrompt="1"/>
          </p:nvPr>
        </p:nvSpPr>
        <p:spPr>
          <a:xfrm>
            <a:off x="6526395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4" hasCustomPrompt="1"/>
          </p:nvPr>
        </p:nvSpPr>
        <p:spPr>
          <a:xfrm>
            <a:off x="9409888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00 %</a:t>
            </a:r>
          </a:p>
        </p:txBody>
      </p:sp>
      <p:sp>
        <p:nvSpPr>
          <p:cNvPr id="32" name="Объект 3"/>
          <p:cNvSpPr>
            <a:spLocks noGrp="1"/>
          </p:cNvSpPr>
          <p:nvPr>
            <p:ph sz="half" idx="15" hasCustomPrompt="1"/>
          </p:nvPr>
        </p:nvSpPr>
        <p:spPr>
          <a:xfrm>
            <a:off x="9409891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4255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C58FC795-752A-4E3E-BD70-6EA46B021557}" type="datetime1">
              <a:rPr lang="ru-RU" noProof="0" smtClean="0"/>
              <a:t>09.04.2022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9" name="Рисунок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Прямоугольник 10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Прямоугольник 11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529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noProof="0" dirty="0"/>
              <a:t>Стиль образца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71E522FE-5780-4022-A488-342537462DFB}" type="datetime1">
              <a:rPr lang="ru-RU" noProof="0" smtClean="0"/>
              <a:t>09.04.2022</a:t>
            </a:fld>
            <a:endParaRPr lang="ru-RU" noProof="0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7" r:id="rId2"/>
    <p:sldLayoutId id="2147483675" r:id="rId3"/>
    <p:sldLayoutId id="2147483676" r:id="rId4"/>
    <p:sldLayoutId id="2147483677" r:id="rId5"/>
    <p:sldLayoutId id="2147483684" r:id="rId6"/>
    <p:sldLayoutId id="2147483678" r:id="rId7"/>
    <p:sldLayoutId id="2147483692" r:id="rId8"/>
    <p:sldLayoutId id="2147483690" r:id="rId9"/>
    <p:sldLayoutId id="2147483691" r:id="rId10"/>
    <p:sldLayoutId id="2147483679" r:id="rId11"/>
    <p:sldLayoutId id="2147483680" r:id="rId12"/>
    <p:sldLayoutId id="2147483688" r:id="rId13"/>
    <p:sldLayoutId id="2147483686" r:id="rId14"/>
    <p:sldLayoutId id="2147483689" r:id="rId15"/>
    <p:sldLayoutId id="2147483683" r:id="rId16"/>
    <p:sldLayoutId id="2147483681" r:id="rId17"/>
    <p:sldLayoutId id="2147483682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11" name="Рисунок 10" descr="группа сотрудников, занятых совместной работой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sz="4000" dirty="0">
                <a:solidFill>
                  <a:schemeClr val="tx1"/>
                </a:solidFill>
              </a:rPr>
              <a:t>КОПІРАЙТИНГ</a:t>
            </a:r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dirty="0"/>
              <a:t>ЯК ПИСАТИ ПРОДАЖНІ ТЕКСТИ</a:t>
            </a:r>
          </a:p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6431367-EC9D-4338-8DCC-D66F6E3C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Не позбавляйте текст душі</a:t>
            </a:r>
            <a:endParaRPr lang="ru-RU" dirty="0"/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6BC2E7F4-5ED8-487A-99A3-773947C24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928" y="2130251"/>
            <a:ext cx="6650991" cy="37077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пишіть про те, що вас хвилює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пишіть на близькі для аудиторії теми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провокуйте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пишіть і короткі замітки, і </a:t>
            </a:r>
            <a:r>
              <a:rPr lang="uk-UA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лонгріди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ніколи не ображайте клієнта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Бизнес фотосессия - деловой портрет, фотосъемка сотрудников">
            <a:extLst>
              <a:ext uri="{FF2B5EF4-FFF2-40B4-BE49-F238E27FC236}">
                <a16:creationId xmlns:a16="http://schemas.microsoft.com/office/drawing/2014/main" id="{B7BB47D5-3275-4F92-A097-B24C55385DB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9" r="2942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248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852399"/>
          </a:xfrm>
        </p:spPr>
        <p:txBody>
          <a:bodyPr rtlCol="0"/>
          <a:lstStyle/>
          <a:p>
            <a:pPr rtl="0"/>
            <a:r>
              <a:rPr lang="ru-RU" dirty="0"/>
              <a:t>ЦІЛІ, ДЛЯ ЯКИХ СТВОРЮЮТЬСЯ ПОСТИ</a:t>
            </a:r>
          </a:p>
        </p:txBody>
      </p:sp>
      <p:pic>
        <p:nvPicPr>
          <p:cNvPr id="23" name="Рисунок 22" descr="группа, работающая за столом для совещаний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graphicFrame>
        <p:nvGraphicFramePr>
          <p:cNvPr id="21" name="Схема 20" descr="Графический элемент SmartArt"/>
          <p:cNvGraphicFramePr/>
          <p:nvPr>
            <p:extLst>
              <p:ext uri="{D42A27DB-BD31-4B8C-83A1-F6EECF244321}">
                <p14:modId xmlns:p14="http://schemas.microsoft.com/office/powerpoint/2010/main" val="2898155401"/>
              </p:ext>
            </p:extLst>
          </p:nvPr>
        </p:nvGraphicFramePr>
        <p:xfrm>
          <a:off x="424423" y="1394853"/>
          <a:ext cx="11560628" cy="4173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0346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ПРИВАБЛИВА КАРТИНКА – 50% УСПІХУ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>
          <a:xfrm>
            <a:off x="1477337" y="1859579"/>
            <a:ext cx="3577813" cy="553373"/>
          </a:xfrm>
        </p:spPr>
        <p:txBody>
          <a:bodyPr rtlCol="0"/>
          <a:lstStyle/>
          <a:p>
            <a:pPr rtl="0"/>
            <a:r>
              <a:rPr lang="ru-RU" sz="2000" b="1" dirty="0">
                <a:solidFill>
                  <a:schemeClr val="accent1"/>
                </a:solidFill>
              </a:rPr>
              <a:t>ВІЗУАЛЬНИЙ КОНТЕНТ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4"/>
          </p:nvPr>
        </p:nvSpPr>
        <p:spPr>
          <a:xfrm>
            <a:off x="581193" y="2703812"/>
            <a:ext cx="5889945" cy="3909423"/>
          </a:xfrm>
        </p:spPr>
        <p:txBody>
          <a:bodyPr rtlCol="0"/>
          <a:lstStyle/>
          <a:p>
            <a:pPr algn="just" rtl="0"/>
            <a:r>
              <a:rPr lang="uk-UA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Картинки з написом. </a:t>
            </a:r>
            <a:r>
              <a:rPr lang="uk-UA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Головна вимога соцмереж — не більше 20% тексту. Це ж правило діє і при запуску реклами.</a:t>
            </a:r>
            <a:endParaRPr lang="uk-UA" sz="20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 rtl="0"/>
            <a:r>
              <a:rPr lang="uk-UA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Особисті фото.</a:t>
            </a:r>
            <a:r>
              <a:rPr lang="uk-UA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Їх можна обробити у спеціальних програмах, змінити тон, колір та ін. Професіонали радять робити такі знімки знизу чи зверху, щоб отримати більш цікавий кут відбиття</a:t>
            </a:r>
          </a:p>
          <a:p>
            <a:pPr algn="just" rtl="0"/>
            <a:r>
              <a:rPr lang="uk-UA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Колажі.</a:t>
            </a:r>
            <a:r>
              <a:rPr lang="uk-UA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Це зображення, зібране з кількох. Тут головне — не перестаратися, щоб не вийшло, що «вдягла все краще одразу». </a:t>
            </a:r>
            <a:endParaRPr lang="ru-RU" sz="2000" dirty="0">
              <a:solidFill>
                <a:schemeClr val="tx2"/>
              </a:solidFill>
            </a:endParaRPr>
          </a:p>
        </p:txBody>
      </p:sp>
      <p:grpSp>
        <p:nvGrpSpPr>
          <p:cNvPr id="8" name="Группа 86" descr="значок трехступенчатого пьедестала"/>
          <p:cNvGrpSpPr>
            <a:grpSpLocks noChangeAspect="1"/>
          </p:cNvGrpSpPr>
          <p:nvPr/>
        </p:nvGrpSpPr>
        <p:grpSpPr bwMode="auto">
          <a:xfrm>
            <a:off x="581193" y="1911423"/>
            <a:ext cx="672894" cy="501529"/>
            <a:chOff x="4476" y="1776"/>
            <a:chExt cx="428" cy="319"/>
          </a:xfrm>
          <a:solidFill>
            <a:schemeClr val="accent3"/>
          </a:solidFill>
        </p:grpSpPr>
        <p:sp>
          <p:nvSpPr>
            <p:cNvPr id="9" name="Полилиния 87"/>
            <p:cNvSpPr>
              <a:spLocks noEditPoints="1"/>
            </p:cNvSpPr>
            <p:nvPr/>
          </p:nvSpPr>
          <p:spPr bwMode="auto">
            <a:xfrm>
              <a:off x="4478" y="1917"/>
              <a:ext cx="142" cy="178"/>
            </a:xfrm>
            <a:custGeom>
              <a:avLst/>
              <a:gdLst>
                <a:gd name="T0" fmla="*/ 90 w 96"/>
                <a:gd name="T1" fmla="*/ 120 h 120"/>
                <a:gd name="T2" fmla="*/ 6 w 96"/>
                <a:gd name="T3" fmla="*/ 120 h 120"/>
                <a:gd name="T4" fmla="*/ 0 w 96"/>
                <a:gd name="T5" fmla="*/ 114 h 120"/>
                <a:gd name="T6" fmla="*/ 0 w 96"/>
                <a:gd name="T7" fmla="*/ 6 h 120"/>
                <a:gd name="T8" fmla="*/ 6 w 96"/>
                <a:gd name="T9" fmla="*/ 0 h 120"/>
                <a:gd name="T10" fmla="*/ 90 w 96"/>
                <a:gd name="T11" fmla="*/ 0 h 120"/>
                <a:gd name="T12" fmla="*/ 96 w 96"/>
                <a:gd name="T13" fmla="*/ 6 h 120"/>
                <a:gd name="T14" fmla="*/ 96 w 96"/>
                <a:gd name="T15" fmla="*/ 114 h 120"/>
                <a:gd name="T16" fmla="*/ 90 w 96"/>
                <a:gd name="T17" fmla="*/ 120 h 120"/>
                <a:gd name="T18" fmla="*/ 12 w 96"/>
                <a:gd name="T19" fmla="*/ 108 h 120"/>
                <a:gd name="T20" fmla="*/ 84 w 96"/>
                <a:gd name="T21" fmla="*/ 108 h 120"/>
                <a:gd name="T22" fmla="*/ 84 w 96"/>
                <a:gd name="T23" fmla="*/ 12 h 120"/>
                <a:gd name="T24" fmla="*/ 12 w 96"/>
                <a:gd name="T25" fmla="*/ 12 h 120"/>
                <a:gd name="T26" fmla="*/ 12 w 96"/>
                <a:gd name="T2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20">
                  <a:moveTo>
                    <a:pt x="90" y="120"/>
                  </a:moveTo>
                  <a:cubicBezTo>
                    <a:pt x="6" y="120"/>
                    <a:pt x="6" y="120"/>
                    <a:pt x="6" y="120"/>
                  </a:cubicBezTo>
                  <a:cubicBezTo>
                    <a:pt x="2" y="120"/>
                    <a:pt x="0" y="118"/>
                    <a:pt x="0" y="1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6" y="118"/>
                    <a:pt x="93" y="120"/>
                    <a:pt x="90" y="120"/>
                  </a:cubicBezTo>
                  <a:close/>
                  <a:moveTo>
                    <a:pt x="12" y="108"/>
                  </a:moveTo>
                  <a:cubicBezTo>
                    <a:pt x="84" y="108"/>
                    <a:pt x="84" y="108"/>
                    <a:pt x="84" y="10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solidFill>
                  <a:srgbClr val="465359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Полилиния 88"/>
            <p:cNvSpPr>
              <a:spLocks noEditPoints="1"/>
            </p:cNvSpPr>
            <p:nvPr/>
          </p:nvSpPr>
          <p:spPr bwMode="auto">
            <a:xfrm>
              <a:off x="4762" y="1917"/>
              <a:ext cx="142" cy="178"/>
            </a:xfrm>
            <a:custGeom>
              <a:avLst/>
              <a:gdLst>
                <a:gd name="T0" fmla="*/ 90 w 96"/>
                <a:gd name="T1" fmla="*/ 120 h 120"/>
                <a:gd name="T2" fmla="*/ 6 w 96"/>
                <a:gd name="T3" fmla="*/ 120 h 120"/>
                <a:gd name="T4" fmla="*/ 0 w 96"/>
                <a:gd name="T5" fmla="*/ 114 h 120"/>
                <a:gd name="T6" fmla="*/ 0 w 96"/>
                <a:gd name="T7" fmla="*/ 6 h 120"/>
                <a:gd name="T8" fmla="*/ 6 w 96"/>
                <a:gd name="T9" fmla="*/ 0 h 120"/>
                <a:gd name="T10" fmla="*/ 90 w 96"/>
                <a:gd name="T11" fmla="*/ 0 h 120"/>
                <a:gd name="T12" fmla="*/ 96 w 96"/>
                <a:gd name="T13" fmla="*/ 6 h 120"/>
                <a:gd name="T14" fmla="*/ 96 w 96"/>
                <a:gd name="T15" fmla="*/ 114 h 120"/>
                <a:gd name="T16" fmla="*/ 90 w 96"/>
                <a:gd name="T17" fmla="*/ 120 h 120"/>
                <a:gd name="T18" fmla="*/ 12 w 96"/>
                <a:gd name="T19" fmla="*/ 108 h 120"/>
                <a:gd name="T20" fmla="*/ 84 w 96"/>
                <a:gd name="T21" fmla="*/ 108 h 120"/>
                <a:gd name="T22" fmla="*/ 84 w 96"/>
                <a:gd name="T23" fmla="*/ 12 h 120"/>
                <a:gd name="T24" fmla="*/ 12 w 96"/>
                <a:gd name="T25" fmla="*/ 12 h 120"/>
                <a:gd name="T26" fmla="*/ 12 w 96"/>
                <a:gd name="T2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20">
                  <a:moveTo>
                    <a:pt x="90" y="120"/>
                  </a:moveTo>
                  <a:cubicBezTo>
                    <a:pt x="6" y="120"/>
                    <a:pt x="6" y="120"/>
                    <a:pt x="6" y="120"/>
                  </a:cubicBezTo>
                  <a:cubicBezTo>
                    <a:pt x="2" y="120"/>
                    <a:pt x="0" y="118"/>
                    <a:pt x="0" y="1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6" y="118"/>
                    <a:pt x="93" y="120"/>
                    <a:pt x="90" y="120"/>
                  </a:cubicBezTo>
                  <a:close/>
                  <a:moveTo>
                    <a:pt x="12" y="108"/>
                  </a:moveTo>
                  <a:cubicBezTo>
                    <a:pt x="84" y="108"/>
                    <a:pt x="84" y="108"/>
                    <a:pt x="84" y="10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solidFill>
                  <a:srgbClr val="465359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Полилиния 89"/>
            <p:cNvSpPr>
              <a:spLocks noEditPoints="1"/>
            </p:cNvSpPr>
            <p:nvPr/>
          </p:nvSpPr>
          <p:spPr bwMode="auto">
            <a:xfrm>
              <a:off x="4602" y="1829"/>
              <a:ext cx="178" cy="266"/>
            </a:xfrm>
            <a:custGeom>
              <a:avLst/>
              <a:gdLst>
                <a:gd name="T0" fmla="*/ 114 w 120"/>
                <a:gd name="T1" fmla="*/ 180 h 180"/>
                <a:gd name="T2" fmla="*/ 6 w 120"/>
                <a:gd name="T3" fmla="*/ 180 h 180"/>
                <a:gd name="T4" fmla="*/ 0 w 120"/>
                <a:gd name="T5" fmla="*/ 174 h 180"/>
                <a:gd name="T6" fmla="*/ 0 w 120"/>
                <a:gd name="T7" fmla="*/ 6 h 180"/>
                <a:gd name="T8" fmla="*/ 6 w 120"/>
                <a:gd name="T9" fmla="*/ 0 h 180"/>
                <a:gd name="T10" fmla="*/ 114 w 120"/>
                <a:gd name="T11" fmla="*/ 0 h 180"/>
                <a:gd name="T12" fmla="*/ 120 w 120"/>
                <a:gd name="T13" fmla="*/ 6 h 180"/>
                <a:gd name="T14" fmla="*/ 120 w 120"/>
                <a:gd name="T15" fmla="*/ 174 h 180"/>
                <a:gd name="T16" fmla="*/ 114 w 120"/>
                <a:gd name="T17" fmla="*/ 180 h 180"/>
                <a:gd name="T18" fmla="*/ 12 w 120"/>
                <a:gd name="T19" fmla="*/ 168 h 180"/>
                <a:gd name="T20" fmla="*/ 108 w 120"/>
                <a:gd name="T21" fmla="*/ 168 h 180"/>
                <a:gd name="T22" fmla="*/ 108 w 120"/>
                <a:gd name="T23" fmla="*/ 12 h 180"/>
                <a:gd name="T24" fmla="*/ 12 w 120"/>
                <a:gd name="T25" fmla="*/ 12 h 180"/>
                <a:gd name="T26" fmla="*/ 12 w 120"/>
                <a:gd name="T27" fmla="*/ 16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180">
                  <a:moveTo>
                    <a:pt x="114" y="180"/>
                  </a:moveTo>
                  <a:cubicBezTo>
                    <a:pt x="6" y="180"/>
                    <a:pt x="6" y="180"/>
                    <a:pt x="6" y="180"/>
                  </a:cubicBezTo>
                  <a:cubicBezTo>
                    <a:pt x="2" y="180"/>
                    <a:pt x="0" y="178"/>
                    <a:pt x="0" y="17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20" y="3"/>
                    <a:pt x="120" y="6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20" y="178"/>
                    <a:pt x="117" y="180"/>
                    <a:pt x="114" y="180"/>
                  </a:cubicBezTo>
                  <a:close/>
                  <a:moveTo>
                    <a:pt x="12" y="168"/>
                  </a:moveTo>
                  <a:cubicBezTo>
                    <a:pt x="108" y="168"/>
                    <a:pt x="108" y="168"/>
                    <a:pt x="108" y="168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solidFill>
                  <a:srgbClr val="465359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Полилиния 90"/>
            <p:cNvSpPr>
              <a:spLocks noEditPoints="1"/>
            </p:cNvSpPr>
            <p:nvPr/>
          </p:nvSpPr>
          <p:spPr bwMode="auto">
            <a:xfrm>
              <a:off x="4762" y="1864"/>
              <a:ext cx="142" cy="71"/>
            </a:xfrm>
            <a:custGeom>
              <a:avLst/>
              <a:gdLst>
                <a:gd name="T0" fmla="*/ 90 w 96"/>
                <a:gd name="T1" fmla="*/ 48 h 48"/>
                <a:gd name="T2" fmla="*/ 6 w 96"/>
                <a:gd name="T3" fmla="*/ 48 h 48"/>
                <a:gd name="T4" fmla="*/ 0 w 96"/>
                <a:gd name="T5" fmla="*/ 42 h 48"/>
                <a:gd name="T6" fmla="*/ 0 w 96"/>
                <a:gd name="T7" fmla="*/ 6 h 48"/>
                <a:gd name="T8" fmla="*/ 6 w 96"/>
                <a:gd name="T9" fmla="*/ 0 h 48"/>
                <a:gd name="T10" fmla="*/ 72 w 96"/>
                <a:gd name="T11" fmla="*/ 0 h 48"/>
                <a:gd name="T12" fmla="*/ 77 w 96"/>
                <a:gd name="T13" fmla="*/ 4 h 48"/>
                <a:gd name="T14" fmla="*/ 95 w 96"/>
                <a:gd name="T15" fmla="*/ 40 h 48"/>
                <a:gd name="T16" fmla="*/ 95 w 96"/>
                <a:gd name="T17" fmla="*/ 46 h 48"/>
                <a:gd name="T18" fmla="*/ 90 w 96"/>
                <a:gd name="T19" fmla="*/ 48 h 48"/>
                <a:gd name="T20" fmla="*/ 12 w 96"/>
                <a:gd name="T21" fmla="*/ 36 h 48"/>
                <a:gd name="T22" fmla="*/ 80 w 96"/>
                <a:gd name="T23" fmla="*/ 36 h 48"/>
                <a:gd name="T24" fmla="*/ 68 w 96"/>
                <a:gd name="T25" fmla="*/ 12 h 48"/>
                <a:gd name="T26" fmla="*/ 12 w 96"/>
                <a:gd name="T27" fmla="*/ 12 h 48"/>
                <a:gd name="T28" fmla="*/ 12 w 96"/>
                <a:gd name="T29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48">
                  <a:moveTo>
                    <a:pt x="90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2" y="48"/>
                    <a:pt x="0" y="46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4" y="0"/>
                    <a:pt x="76" y="2"/>
                    <a:pt x="77" y="4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6" y="42"/>
                    <a:pt x="96" y="44"/>
                    <a:pt x="95" y="46"/>
                  </a:cubicBezTo>
                  <a:cubicBezTo>
                    <a:pt x="94" y="47"/>
                    <a:pt x="92" y="48"/>
                    <a:pt x="90" y="48"/>
                  </a:cubicBezTo>
                  <a:close/>
                  <a:moveTo>
                    <a:pt x="12" y="36"/>
                  </a:moveTo>
                  <a:cubicBezTo>
                    <a:pt x="80" y="36"/>
                    <a:pt x="80" y="36"/>
                    <a:pt x="80" y="36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solidFill>
                  <a:srgbClr val="465359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Полилиния 91"/>
            <p:cNvSpPr>
              <a:spLocks noEditPoints="1"/>
            </p:cNvSpPr>
            <p:nvPr/>
          </p:nvSpPr>
          <p:spPr bwMode="auto">
            <a:xfrm>
              <a:off x="4476" y="1864"/>
              <a:ext cx="144" cy="71"/>
            </a:xfrm>
            <a:custGeom>
              <a:avLst/>
              <a:gdLst>
                <a:gd name="T0" fmla="*/ 91 w 97"/>
                <a:gd name="T1" fmla="*/ 48 h 48"/>
                <a:gd name="T2" fmla="*/ 7 w 97"/>
                <a:gd name="T3" fmla="*/ 48 h 48"/>
                <a:gd name="T4" fmla="*/ 2 w 97"/>
                <a:gd name="T5" fmla="*/ 46 h 48"/>
                <a:gd name="T6" fmla="*/ 1 w 97"/>
                <a:gd name="T7" fmla="*/ 40 h 48"/>
                <a:gd name="T8" fmla="*/ 19 w 97"/>
                <a:gd name="T9" fmla="*/ 4 h 48"/>
                <a:gd name="T10" fmla="*/ 25 w 97"/>
                <a:gd name="T11" fmla="*/ 0 h 48"/>
                <a:gd name="T12" fmla="*/ 91 w 97"/>
                <a:gd name="T13" fmla="*/ 0 h 48"/>
                <a:gd name="T14" fmla="*/ 97 w 97"/>
                <a:gd name="T15" fmla="*/ 6 h 48"/>
                <a:gd name="T16" fmla="*/ 97 w 97"/>
                <a:gd name="T17" fmla="*/ 42 h 48"/>
                <a:gd name="T18" fmla="*/ 91 w 97"/>
                <a:gd name="T19" fmla="*/ 48 h 48"/>
                <a:gd name="T20" fmla="*/ 16 w 97"/>
                <a:gd name="T21" fmla="*/ 36 h 48"/>
                <a:gd name="T22" fmla="*/ 85 w 97"/>
                <a:gd name="T23" fmla="*/ 36 h 48"/>
                <a:gd name="T24" fmla="*/ 85 w 97"/>
                <a:gd name="T25" fmla="*/ 12 h 48"/>
                <a:gd name="T26" fmla="*/ 28 w 97"/>
                <a:gd name="T27" fmla="*/ 12 h 48"/>
                <a:gd name="T28" fmla="*/ 16 w 97"/>
                <a:gd name="T29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" h="48">
                  <a:moveTo>
                    <a:pt x="91" y="48"/>
                  </a:moveTo>
                  <a:cubicBezTo>
                    <a:pt x="7" y="48"/>
                    <a:pt x="7" y="48"/>
                    <a:pt x="7" y="48"/>
                  </a:cubicBezTo>
                  <a:cubicBezTo>
                    <a:pt x="5" y="48"/>
                    <a:pt x="3" y="47"/>
                    <a:pt x="2" y="46"/>
                  </a:cubicBezTo>
                  <a:cubicBezTo>
                    <a:pt x="0" y="44"/>
                    <a:pt x="0" y="42"/>
                    <a:pt x="1" y="4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2"/>
                    <a:pt x="22" y="0"/>
                    <a:pt x="25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4" y="0"/>
                    <a:pt x="97" y="3"/>
                    <a:pt x="97" y="6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7" y="46"/>
                    <a:pt x="94" y="48"/>
                    <a:pt x="91" y="48"/>
                  </a:cubicBezTo>
                  <a:close/>
                  <a:moveTo>
                    <a:pt x="16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28" y="12"/>
                    <a:pt x="28" y="12"/>
                    <a:pt x="28" y="12"/>
                  </a:cubicBezTo>
                  <a:lnTo>
                    <a:pt x="1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solidFill>
                  <a:srgbClr val="465359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Полилиния 92"/>
            <p:cNvSpPr>
              <a:spLocks noEditPoints="1"/>
            </p:cNvSpPr>
            <p:nvPr/>
          </p:nvSpPr>
          <p:spPr bwMode="auto">
            <a:xfrm>
              <a:off x="4601" y="1776"/>
              <a:ext cx="179" cy="71"/>
            </a:xfrm>
            <a:custGeom>
              <a:avLst/>
              <a:gdLst>
                <a:gd name="T0" fmla="*/ 115 w 121"/>
                <a:gd name="T1" fmla="*/ 48 h 48"/>
                <a:gd name="T2" fmla="*/ 7 w 121"/>
                <a:gd name="T3" fmla="*/ 48 h 48"/>
                <a:gd name="T4" fmla="*/ 2 w 121"/>
                <a:gd name="T5" fmla="*/ 46 h 48"/>
                <a:gd name="T6" fmla="*/ 1 w 121"/>
                <a:gd name="T7" fmla="*/ 40 h 48"/>
                <a:gd name="T8" fmla="*/ 19 w 121"/>
                <a:gd name="T9" fmla="*/ 4 h 48"/>
                <a:gd name="T10" fmla="*/ 25 w 121"/>
                <a:gd name="T11" fmla="*/ 0 h 48"/>
                <a:gd name="T12" fmla="*/ 97 w 121"/>
                <a:gd name="T13" fmla="*/ 0 h 48"/>
                <a:gd name="T14" fmla="*/ 102 w 121"/>
                <a:gd name="T15" fmla="*/ 4 h 48"/>
                <a:gd name="T16" fmla="*/ 120 w 121"/>
                <a:gd name="T17" fmla="*/ 40 h 48"/>
                <a:gd name="T18" fmla="*/ 120 w 121"/>
                <a:gd name="T19" fmla="*/ 46 h 48"/>
                <a:gd name="T20" fmla="*/ 115 w 121"/>
                <a:gd name="T21" fmla="*/ 48 h 48"/>
                <a:gd name="T22" fmla="*/ 16 w 121"/>
                <a:gd name="T23" fmla="*/ 36 h 48"/>
                <a:gd name="T24" fmla="*/ 105 w 121"/>
                <a:gd name="T25" fmla="*/ 36 h 48"/>
                <a:gd name="T26" fmla="*/ 93 w 121"/>
                <a:gd name="T27" fmla="*/ 12 h 48"/>
                <a:gd name="T28" fmla="*/ 28 w 121"/>
                <a:gd name="T29" fmla="*/ 12 h 48"/>
                <a:gd name="T30" fmla="*/ 16 w 121"/>
                <a:gd name="T31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1" h="48">
                  <a:moveTo>
                    <a:pt x="115" y="48"/>
                  </a:moveTo>
                  <a:cubicBezTo>
                    <a:pt x="7" y="48"/>
                    <a:pt x="7" y="48"/>
                    <a:pt x="7" y="48"/>
                  </a:cubicBezTo>
                  <a:cubicBezTo>
                    <a:pt x="5" y="48"/>
                    <a:pt x="3" y="47"/>
                    <a:pt x="2" y="46"/>
                  </a:cubicBezTo>
                  <a:cubicBezTo>
                    <a:pt x="0" y="44"/>
                    <a:pt x="0" y="42"/>
                    <a:pt x="1" y="4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2"/>
                    <a:pt x="22" y="0"/>
                    <a:pt x="2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9" y="0"/>
                    <a:pt x="101" y="2"/>
                    <a:pt x="102" y="4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1" y="42"/>
                    <a:pt x="121" y="44"/>
                    <a:pt x="120" y="46"/>
                  </a:cubicBezTo>
                  <a:cubicBezTo>
                    <a:pt x="119" y="47"/>
                    <a:pt x="117" y="48"/>
                    <a:pt x="115" y="48"/>
                  </a:cubicBezTo>
                  <a:close/>
                  <a:moveTo>
                    <a:pt x="16" y="36"/>
                  </a:moveTo>
                  <a:cubicBezTo>
                    <a:pt x="105" y="36"/>
                    <a:pt x="105" y="36"/>
                    <a:pt x="105" y="36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28" y="12"/>
                    <a:pt x="28" y="12"/>
                    <a:pt x="28" y="12"/>
                  </a:cubicBezTo>
                  <a:lnTo>
                    <a:pt x="1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solidFill>
                  <a:srgbClr val="465359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Полилиния 93"/>
            <p:cNvSpPr>
              <a:spLocks/>
            </p:cNvSpPr>
            <p:nvPr/>
          </p:nvSpPr>
          <p:spPr bwMode="auto">
            <a:xfrm>
              <a:off x="4663" y="1909"/>
              <a:ext cx="46" cy="105"/>
            </a:xfrm>
            <a:custGeom>
              <a:avLst/>
              <a:gdLst>
                <a:gd name="T0" fmla="*/ 25 w 31"/>
                <a:gd name="T1" fmla="*/ 71 h 71"/>
                <a:gd name="T2" fmla="*/ 19 w 31"/>
                <a:gd name="T3" fmla="*/ 65 h 71"/>
                <a:gd name="T4" fmla="*/ 19 w 31"/>
                <a:gd name="T5" fmla="*/ 15 h 71"/>
                <a:gd name="T6" fmla="*/ 9 w 31"/>
                <a:gd name="T7" fmla="*/ 19 h 71"/>
                <a:gd name="T8" fmla="*/ 1 w 31"/>
                <a:gd name="T9" fmla="*/ 15 h 71"/>
                <a:gd name="T10" fmla="*/ 5 w 31"/>
                <a:gd name="T11" fmla="*/ 8 h 71"/>
                <a:gd name="T12" fmla="*/ 23 w 31"/>
                <a:gd name="T13" fmla="*/ 1 h 71"/>
                <a:gd name="T14" fmla="*/ 28 w 31"/>
                <a:gd name="T15" fmla="*/ 2 h 71"/>
                <a:gd name="T16" fmla="*/ 31 w 31"/>
                <a:gd name="T17" fmla="*/ 6 h 71"/>
                <a:gd name="T18" fmla="*/ 31 w 31"/>
                <a:gd name="T19" fmla="*/ 65 h 71"/>
                <a:gd name="T20" fmla="*/ 25 w 31"/>
                <a:gd name="T2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71">
                  <a:moveTo>
                    <a:pt x="25" y="71"/>
                  </a:moveTo>
                  <a:cubicBezTo>
                    <a:pt x="21" y="71"/>
                    <a:pt x="19" y="68"/>
                    <a:pt x="19" y="6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6" y="20"/>
                    <a:pt x="2" y="18"/>
                    <a:pt x="1" y="15"/>
                  </a:cubicBezTo>
                  <a:cubicBezTo>
                    <a:pt x="0" y="12"/>
                    <a:pt x="1" y="9"/>
                    <a:pt x="5" y="8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0"/>
                    <a:pt x="26" y="0"/>
                    <a:pt x="28" y="2"/>
                  </a:cubicBezTo>
                  <a:cubicBezTo>
                    <a:pt x="30" y="3"/>
                    <a:pt x="31" y="4"/>
                    <a:pt x="31" y="6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31" y="68"/>
                    <a:pt x="28" y="71"/>
                    <a:pt x="25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solidFill>
                  <a:srgbClr val="465359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Полилиния 94"/>
            <p:cNvSpPr>
              <a:spLocks/>
            </p:cNvSpPr>
            <p:nvPr/>
          </p:nvSpPr>
          <p:spPr bwMode="auto">
            <a:xfrm>
              <a:off x="4524" y="1963"/>
              <a:ext cx="52" cy="88"/>
            </a:xfrm>
            <a:custGeom>
              <a:avLst/>
              <a:gdLst>
                <a:gd name="T0" fmla="*/ 29 w 35"/>
                <a:gd name="T1" fmla="*/ 59 h 59"/>
                <a:gd name="T2" fmla="*/ 6 w 35"/>
                <a:gd name="T3" fmla="*/ 59 h 59"/>
                <a:gd name="T4" fmla="*/ 1 w 35"/>
                <a:gd name="T5" fmla="*/ 56 h 59"/>
                <a:gd name="T6" fmla="*/ 1 w 35"/>
                <a:gd name="T7" fmla="*/ 50 h 59"/>
                <a:gd name="T8" fmla="*/ 22 w 35"/>
                <a:gd name="T9" fmla="*/ 21 h 59"/>
                <a:gd name="T10" fmla="*/ 23 w 35"/>
                <a:gd name="T11" fmla="*/ 18 h 59"/>
                <a:gd name="T12" fmla="*/ 17 w 35"/>
                <a:gd name="T13" fmla="*/ 12 h 59"/>
                <a:gd name="T14" fmla="*/ 12 w 35"/>
                <a:gd name="T15" fmla="*/ 17 h 59"/>
                <a:gd name="T16" fmla="*/ 6 w 35"/>
                <a:gd name="T17" fmla="*/ 23 h 59"/>
                <a:gd name="T18" fmla="*/ 0 w 35"/>
                <a:gd name="T19" fmla="*/ 17 h 59"/>
                <a:gd name="T20" fmla="*/ 17 w 35"/>
                <a:gd name="T21" fmla="*/ 0 h 59"/>
                <a:gd name="T22" fmla="*/ 35 w 35"/>
                <a:gd name="T23" fmla="*/ 18 h 59"/>
                <a:gd name="T24" fmla="*/ 31 w 35"/>
                <a:gd name="T25" fmla="*/ 28 h 59"/>
                <a:gd name="T26" fmla="*/ 18 w 35"/>
                <a:gd name="T27" fmla="*/ 47 h 59"/>
                <a:gd name="T28" fmla="*/ 29 w 35"/>
                <a:gd name="T29" fmla="*/ 47 h 59"/>
                <a:gd name="T30" fmla="*/ 35 w 35"/>
                <a:gd name="T31" fmla="*/ 53 h 59"/>
                <a:gd name="T32" fmla="*/ 29 w 35"/>
                <a:gd name="T3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59">
                  <a:moveTo>
                    <a:pt x="29" y="59"/>
                  </a:moveTo>
                  <a:cubicBezTo>
                    <a:pt x="6" y="59"/>
                    <a:pt x="6" y="59"/>
                    <a:pt x="6" y="59"/>
                  </a:cubicBezTo>
                  <a:cubicBezTo>
                    <a:pt x="4" y="59"/>
                    <a:pt x="2" y="58"/>
                    <a:pt x="1" y="56"/>
                  </a:cubicBezTo>
                  <a:cubicBezTo>
                    <a:pt x="0" y="54"/>
                    <a:pt x="0" y="52"/>
                    <a:pt x="1" y="5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3" y="19"/>
                    <a:pt x="23" y="18"/>
                  </a:cubicBezTo>
                  <a:cubicBezTo>
                    <a:pt x="23" y="15"/>
                    <a:pt x="20" y="12"/>
                    <a:pt x="17" y="12"/>
                  </a:cubicBezTo>
                  <a:cubicBezTo>
                    <a:pt x="15" y="12"/>
                    <a:pt x="12" y="15"/>
                    <a:pt x="12" y="17"/>
                  </a:cubicBezTo>
                  <a:cubicBezTo>
                    <a:pt x="12" y="21"/>
                    <a:pt x="9" y="23"/>
                    <a:pt x="6" y="23"/>
                  </a:cubicBezTo>
                  <a:cubicBezTo>
                    <a:pt x="3" y="23"/>
                    <a:pt x="0" y="20"/>
                    <a:pt x="0" y="17"/>
                  </a:cubicBezTo>
                  <a:cubicBezTo>
                    <a:pt x="1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2"/>
                    <a:pt x="33" y="26"/>
                    <a:pt x="31" y="2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2" y="47"/>
                    <a:pt x="35" y="50"/>
                    <a:pt x="35" y="53"/>
                  </a:cubicBezTo>
                  <a:cubicBezTo>
                    <a:pt x="35" y="57"/>
                    <a:pt x="32" y="59"/>
                    <a:pt x="2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solidFill>
                  <a:srgbClr val="465359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Полилиния 95"/>
            <p:cNvSpPr>
              <a:spLocks/>
            </p:cNvSpPr>
            <p:nvPr/>
          </p:nvSpPr>
          <p:spPr bwMode="auto">
            <a:xfrm>
              <a:off x="4805" y="1962"/>
              <a:ext cx="52" cy="53"/>
            </a:xfrm>
            <a:custGeom>
              <a:avLst/>
              <a:gdLst>
                <a:gd name="T0" fmla="*/ 18 w 35"/>
                <a:gd name="T1" fmla="*/ 36 h 36"/>
                <a:gd name="T2" fmla="*/ 12 w 35"/>
                <a:gd name="T3" fmla="*/ 30 h 36"/>
                <a:gd name="T4" fmla="*/ 18 w 35"/>
                <a:gd name="T5" fmla="*/ 24 h 36"/>
                <a:gd name="T6" fmla="*/ 23 w 35"/>
                <a:gd name="T7" fmla="*/ 18 h 36"/>
                <a:gd name="T8" fmla="*/ 18 w 35"/>
                <a:gd name="T9" fmla="*/ 12 h 36"/>
                <a:gd name="T10" fmla="*/ 13 w 35"/>
                <a:gd name="T11" fmla="*/ 18 h 36"/>
                <a:gd name="T12" fmla="*/ 6 w 35"/>
                <a:gd name="T13" fmla="*/ 24 h 36"/>
                <a:gd name="T14" fmla="*/ 1 w 35"/>
                <a:gd name="T15" fmla="*/ 17 h 36"/>
                <a:gd name="T16" fmla="*/ 18 w 35"/>
                <a:gd name="T17" fmla="*/ 0 h 36"/>
                <a:gd name="T18" fmla="*/ 35 w 35"/>
                <a:gd name="T19" fmla="*/ 18 h 36"/>
                <a:gd name="T20" fmla="*/ 18 w 35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6">
                  <a:moveTo>
                    <a:pt x="18" y="36"/>
                  </a:moveTo>
                  <a:cubicBezTo>
                    <a:pt x="15" y="36"/>
                    <a:pt x="12" y="34"/>
                    <a:pt x="12" y="30"/>
                  </a:cubicBezTo>
                  <a:cubicBezTo>
                    <a:pt x="12" y="27"/>
                    <a:pt x="15" y="24"/>
                    <a:pt x="18" y="24"/>
                  </a:cubicBezTo>
                  <a:cubicBezTo>
                    <a:pt x="20" y="24"/>
                    <a:pt x="23" y="24"/>
                    <a:pt x="23" y="18"/>
                  </a:cubicBezTo>
                  <a:cubicBezTo>
                    <a:pt x="23" y="12"/>
                    <a:pt x="20" y="12"/>
                    <a:pt x="18" y="12"/>
                  </a:cubicBezTo>
                  <a:cubicBezTo>
                    <a:pt x="16" y="12"/>
                    <a:pt x="13" y="12"/>
                    <a:pt x="13" y="18"/>
                  </a:cubicBezTo>
                  <a:cubicBezTo>
                    <a:pt x="12" y="21"/>
                    <a:pt x="10" y="24"/>
                    <a:pt x="6" y="24"/>
                  </a:cubicBezTo>
                  <a:cubicBezTo>
                    <a:pt x="3" y="24"/>
                    <a:pt x="0" y="21"/>
                    <a:pt x="1" y="17"/>
                  </a:cubicBezTo>
                  <a:cubicBezTo>
                    <a:pt x="1" y="7"/>
                    <a:pt x="8" y="0"/>
                    <a:pt x="18" y="0"/>
                  </a:cubicBezTo>
                  <a:cubicBezTo>
                    <a:pt x="30" y="0"/>
                    <a:pt x="35" y="9"/>
                    <a:pt x="35" y="18"/>
                  </a:cubicBezTo>
                  <a:cubicBezTo>
                    <a:pt x="35" y="27"/>
                    <a:pt x="30" y="36"/>
                    <a:pt x="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solidFill>
                  <a:srgbClr val="465359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Полилиния 96"/>
            <p:cNvSpPr>
              <a:spLocks/>
            </p:cNvSpPr>
            <p:nvPr/>
          </p:nvSpPr>
          <p:spPr bwMode="auto">
            <a:xfrm>
              <a:off x="4805" y="1997"/>
              <a:ext cx="52" cy="54"/>
            </a:xfrm>
            <a:custGeom>
              <a:avLst/>
              <a:gdLst>
                <a:gd name="T0" fmla="*/ 18 w 35"/>
                <a:gd name="T1" fmla="*/ 36 h 36"/>
                <a:gd name="T2" fmla="*/ 1 w 35"/>
                <a:gd name="T3" fmla="*/ 20 h 36"/>
                <a:gd name="T4" fmla="*/ 6 w 35"/>
                <a:gd name="T5" fmla="*/ 13 h 36"/>
                <a:gd name="T6" fmla="*/ 13 w 35"/>
                <a:gd name="T7" fmla="*/ 19 h 36"/>
                <a:gd name="T8" fmla="*/ 18 w 35"/>
                <a:gd name="T9" fmla="*/ 24 h 36"/>
                <a:gd name="T10" fmla="*/ 23 w 35"/>
                <a:gd name="T11" fmla="*/ 18 h 36"/>
                <a:gd name="T12" fmla="*/ 18 w 35"/>
                <a:gd name="T13" fmla="*/ 12 h 36"/>
                <a:gd name="T14" fmla="*/ 12 w 35"/>
                <a:gd name="T15" fmla="*/ 6 h 36"/>
                <a:gd name="T16" fmla="*/ 18 w 35"/>
                <a:gd name="T17" fmla="*/ 0 h 36"/>
                <a:gd name="T18" fmla="*/ 35 w 35"/>
                <a:gd name="T19" fmla="*/ 18 h 36"/>
                <a:gd name="T20" fmla="*/ 18 w 35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6">
                  <a:moveTo>
                    <a:pt x="18" y="36"/>
                  </a:moveTo>
                  <a:cubicBezTo>
                    <a:pt x="8" y="36"/>
                    <a:pt x="1" y="30"/>
                    <a:pt x="1" y="20"/>
                  </a:cubicBezTo>
                  <a:cubicBezTo>
                    <a:pt x="0" y="16"/>
                    <a:pt x="3" y="13"/>
                    <a:pt x="6" y="13"/>
                  </a:cubicBezTo>
                  <a:cubicBezTo>
                    <a:pt x="10" y="13"/>
                    <a:pt x="12" y="16"/>
                    <a:pt x="13" y="19"/>
                  </a:cubicBezTo>
                  <a:cubicBezTo>
                    <a:pt x="13" y="24"/>
                    <a:pt x="16" y="24"/>
                    <a:pt x="18" y="24"/>
                  </a:cubicBezTo>
                  <a:cubicBezTo>
                    <a:pt x="20" y="24"/>
                    <a:pt x="23" y="24"/>
                    <a:pt x="23" y="18"/>
                  </a:cubicBezTo>
                  <a:cubicBezTo>
                    <a:pt x="23" y="12"/>
                    <a:pt x="20" y="12"/>
                    <a:pt x="18" y="12"/>
                  </a:cubicBezTo>
                  <a:cubicBezTo>
                    <a:pt x="15" y="12"/>
                    <a:pt x="12" y="10"/>
                    <a:pt x="12" y="6"/>
                  </a:cubicBezTo>
                  <a:cubicBezTo>
                    <a:pt x="12" y="3"/>
                    <a:pt x="15" y="0"/>
                    <a:pt x="18" y="0"/>
                  </a:cubicBezTo>
                  <a:cubicBezTo>
                    <a:pt x="30" y="0"/>
                    <a:pt x="35" y="9"/>
                    <a:pt x="35" y="18"/>
                  </a:cubicBezTo>
                  <a:cubicBezTo>
                    <a:pt x="35" y="27"/>
                    <a:pt x="30" y="36"/>
                    <a:pt x="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solidFill>
                  <a:srgbClr val="465359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35" name="Объект 34">
            <a:extLst>
              <a:ext uri="{FF2B5EF4-FFF2-40B4-BE49-F238E27FC236}">
                <a16:creationId xmlns:a16="http://schemas.microsoft.com/office/drawing/2014/main" id="{C870075E-7CF7-4CC4-836F-A16939F096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34589"/>
          <a:stretch/>
        </p:blipFill>
        <p:spPr>
          <a:xfrm>
            <a:off x="6873868" y="1583976"/>
            <a:ext cx="4931892" cy="5029259"/>
          </a:xfrm>
        </p:spPr>
      </p:pic>
    </p:spTree>
    <p:extLst>
      <p:ext uri="{BB962C8B-B14F-4D97-AF65-F5344CB8AC3E}">
        <p14:creationId xmlns:p14="http://schemas.microsoft.com/office/powerpoint/2010/main" val="1472603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02DC1CA-4B14-4BD0-8010-372D41A2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200" dirty="0"/>
              <a:t>ЕФЕКТНИЙ ЗАГОЛОВОК</a:t>
            </a:r>
            <a:endParaRPr lang="ru-RU" sz="3200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78C069C5-D1FC-4D73-B15C-09B72AD26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301" y="1786597"/>
            <a:ext cx="6105379" cy="4726744"/>
          </a:xfrm>
        </p:spPr>
        <p:txBody>
          <a:bodyPr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uk-U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Заголовок-сюрприз.</a:t>
            </a:r>
            <a:r>
              <a:rPr lang="uk-UA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«Хочу одружитися, але треба писати пост».</a:t>
            </a:r>
            <a:endParaRPr lang="uk-UA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uk-U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Інтрига.</a:t>
            </a:r>
            <a:r>
              <a:rPr lang="uk-UA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«5 порад блогеру-початківцю. Мені допоміг №3».</a:t>
            </a:r>
            <a:endParaRPr lang="uk-UA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uk-U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Питання.</a:t>
            </a:r>
            <a:r>
              <a:rPr lang="uk-UA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«Чи знаєте ви, що треба для ідеального поста?»</a:t>
            </a:r>
            <a:endParaRPr lang="uk-UA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uk-U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Цифри.</a:t>
            </a:r>
            <a:r>
              <a:rPr lang="uk-UA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«ТОП-10 дійових прикладів для написання суперпублікацій».</a:t>
            </a:r>
            <a:endParaRPr lang="uk-UA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uk-UA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Як.</a:t>
            </a:r>
            <a:r>
              <a:rPr lang="uk-UA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«Як зробити круту картинку для Фейсбук?»</a:t>
            </a:r>
            <a:endParaRPr lang="uk-UA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uk-UA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Звертання.</a:t>
            </a:r>
            <a:r>
              <a:rPr lang="uk-UA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«Відкрию вам секрет швидкого залучення підписників».</a:t>
            </a:r>
            <a:endParaRPr lang="uk-UA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0B27552-7088-44CA-A4C1-B83E3A13CD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9429" r="294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5788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885450" y="1466644"/>
            <a:ext cx="6650991" cy="4658216"/>
          </a:xfrm>
        </p:spPr>
        <p:txBody>
          <a:bodyPr rtlCol="0"/>
          <a:lstStyle/>
          <a:p>
            <a:pPr marL="744538" indent="-304800" rtl="0">
              <a:tabLst>
                <a:tab pos="627063" algn="l"/>
              </a:tabLst>
            </a:pPr>
            <a:r>
              <a:rPr lang="uk-UA" sz="2000" dirty="0"/>
              <a:t>Формули продажного копірайтингу</a:t>
            </a:r>
          </a:p>
          <a:p>
            <a:pPr marL="744538" indent="-304800" rtl="0">
              <a:tabLst>
                <a:tab pos="627063" algn="l"/>
              </a:tabLst>
            </a:pPr>
            <a:r>
              <a:rPr lang="uk-UA" sz="2000" dirty="0"/>
              <a:t>Загальні недоліки рекламних текстів</a:t>
            </a:r>
          </a:p>
          <a:p>
            <a:pPr marL="744538" indent="-304800" rtl="0">
              <a:tabLst>
                <a:tab pos="627063" algn="l"/>
              </a:tabLst>
            </a:pPr>
            <a:r>
              <a:rPr lang="uk-UA" sz="2000" dirty="0"/>
              <a:t>Стилі написання продажних текстів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769045" y="2844389"/>
            <a:ext cx="3031852" cy="1722419"/>
          </a:xfrm>
        </p:spPr>
        <p:txBody>
          <a:bodyPr rtlCol="0"/>
          <a:lstStyle/>
          <a:p>
            <a:pPr rtl="0"/>
            <a:r>
              <a:rPr lang="ru-RU" dirty="0"/>
              <a:t>ФОРМАТУВАННЯ ТА ОФОРМЛЕННЯ ПУБЛІКАЦІЙ</a:t>
            </a:r>
          </a:p>
        </p:txBody>
      </p:sp>
      <p:grpSp>
        <p:nvGrpSpPr>
          <p:cNvPr id="6" name="Группа 60" descr="значок графика восходящей тенденции"/>
          <p:cNvGrpSpPr>
            <a:grpSpLocks noChangeAspect="1"/>
          </p:cNvGrpSpPr>
          <p:nvPr/>
        </p:nvGrpSpPr>
        <p:grpSpPr bwMode="auto">
          <a:xfrm>
            <a:off x="876869" y="2475798"/>
            <a:ext cx="594983" cy="581018"/>
            <a:chOff x="6726" y="600"/>
            <a:chExt cx="426" cy="416"/>
          </a:xfrm>
          <a:solidFill>
            <a:schemeClr val="accent1"/>
          </a:solidFill>
        </p:grpSpPr>
        <p:sp>
          <p:nvSpPr>
            <p:cNvPr id="7" name="Полилиния 61"/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8" name="Полилиния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9" name="Полилиния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0" name="Полилиния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1" name="Полилиния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2" name="Полилиния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3" name="Полилиния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4" name="Полилиния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5" name="Полилиния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6" name="Полилиния 70"/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7" name="Полилиния 71"/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8" name="Полилиния 72"/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0" name="Группа 60" descr="значок графика восходящей тенденции"/>
          <p:cNvGrpSpPr>
            <a:grpSpLocks noChangeAspect="1"/>
          </p:cNvGrpSpPr>
          <p:nvPr/>
        </p:nvGrpSpPr>
        <p:grpSpPr bwMode="auto">
          <a:xfrm>
            <a:off x="8737775" y="3443111"/>
            <a:ext cx="3213563" cy="3138136"/>
            <a:chOff x="6726" y="600"/>
            <a:chExt cx="426" cy="416"/>
          </a:xfrm>
          <a:solidFill>
            <a:schemeClr val="bg1">
              <a:alpha val="50000"/>
            </a:schemeClr>
          </a:solidFill>
        </p:grpSpPr>
        <p:sp>
          <p:nvSpPr>
            <p:cNvPr id="21" name="Полилиния 61"/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2" name="Полилиния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3" name="Полилиния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4" name="Полилиния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5" name="Полилиния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6" name="Полилиния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7" name="Полилиния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8" name="Полилиния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9" name="Полилиния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0" name="Полилиния 70"/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1" name="Полилиния 71"/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2" name="Полилиния 72"/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914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z="2800" dirty="0"/>
              <a:t>ФОРМУЛИ ПРОДАЖНОГО КОПІРАЙТИНГУ</a:t>
            </a:r>
            <a:endParaRPr lang="ru-RU" dirty="0"/>
          </a:p>
        </p:txBody>
      </p:sp>
      <p:pic>
        <p:nvPicPr>
          <p:cNvPr id="9" name="Рисунок 8" descr="руки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graphicFrame>
        <p:nvGraphicFramePr>
          <p:cNvPr id="49" name="Схема 48" descr="Графический элемент SmartArt"/>
          <p:cNvGraphicFramePr/>
          <p:nvPr>
            <p:extLst>
              <p:ext uri="{D42A27DB-BD31-4B8C-83A1-F6EECF244321}">
                <p14:modId xmlns:p14="http://schemas.microsoft.com/office/powerpoint/2010/main" val="2451683452"/>
              </p:ext>
            </p:extLst>
          </p:nvPr>
        </p:nvGraphicFramePr>
        <p:xfrm>
          <a:off x="264998" y="1975104"/>
          <a:ext cx="11340512" cy="3379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48949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z="2800" dirty="0"/>
              <a:t>ФОРМУЛИ ПРОДАЖНОГО КОПІРАЙТИНГУ</a:t>
            </a:r>
            <a:endParaRPr lang="ru-RU" dirty="0"/>
          </a:p>
        </p:txBody>
      </p:sp>
      <p:pic>
        <p:nvPicPr>
          <p:cNvPr id="9" name="Рисунок 8" descr="руки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graphicFrame>
        <p:nvGraphicFramePr>
          <p:cNvPr id="49" name="Схема 48" descr="Графический элемент SmartArt"/>
          <p:cNvGraphicFramePr/>
          <p:nvPr>
            <p:extLst>
              <p:ext uri="{D42A27DB-BD31-4B8C-83A1-F6EECF244321}">
                <p14:modId xmlns:p14="http://schemas.microsoft.com/office/powerpoint/2010/main" val="2470225842"/>
              </p:ext>
            </p:extLst>
          </p:nvPr>
        </p:nvGraphicFramePr>
        <p:xfrm>
          <a:off x="264998" y="1975104"/>
          <a:ext cx="11340512" cy="3379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62095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E666955-F330-4087-8ABE-7F647842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894" y="803345"/>
            <a:ext cx="6650991" cy="699407"/>
          </a:xfrm>
        </p:spPr>
        <p:txBody>
          <a:bodyPr/>
          <a:lstStyle/>
          <a:p>
            <a:r>
              <a:rPr lang="uk-UA" dirty="0"/>
              <a:t>Текст за формулою </a:t>
            </a:r>
            <a:r>
              <a:rPr lang="en-US" dirty="0"/>
              <a:t>aida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C2A4FA6-47B4-48B3-B12E-10D94B9E8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893" y="1849467"/>
            <a:ext cx="6650991" cy="420518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ru-RU" sz="1500" b="1" dirty="0">
                <a:solidFill>
                  <a:srgbClr val="212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ea typeface="Times New Roman" panose="02020603050405020304" pitchFamily="18" charset="0"/>
                <a:cs typeface="Arial" panose="020B0604020202020204" pitchFamily="34" charset="0"/>
              </a:rPr>
              <a:t>А</a:t>
            </a:r>
            <a:r>
              <a:rPr lang="en-US" sz="1500" b="1" dirty="0" err="1">
                <a:solidFill>
                  <a:srgbClr val="212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ea typeface="Times New Roman" panose="02020603050405020304" pitchFamily="18" charset="0"/>
                <a:cs typeface="Arial" panose="020B0604020202020204" pitchFamily="34" charset="0"/>
              </a:rPr>
              <a:t>ttention</a:t>
            </a:r>
            <a:r>
              <a:rPr lang="en-US" sz="1500" b="1" dirty="0">
                <a:solidFill>
                  <a:srgbClr val="212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500" dirty="0">
                <a:solidFill>
                  <a:srgbClr val="212529"/>
                </a:solidFill>
                <a:latin typeface="Futura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"Як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пізнати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Європу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за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одні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вихідні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".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500" b="1" dirty="0">
                <a:solidFill>
                  <a:srgbClr val="212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ea typeface="Calibri" panose="020F0502020204030204" pitchFamily="34" charset="0"/>
                <a:cs typeface="Arial" panose="020B0604020202020204" pitchFamily="34" charset="0"/>
              </a:rPr>
              <a:t>Interest:</a:t>
            </a:r>
            <a:r>
              <a:rPr lang="en-US" sz="1500" dirty="0">
                <a:solidFill>
                  <a:srgbClr val="212529"/>
                </a:solidFill>
                <a:effectLst/>
                <a:latin typeface="Futura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500" dirty="0">
                <a:solidFill>
                  <a:srgbClr val="212529"/>
                </a:solidFill>
                <a:effectLst/>
                <a:latin typeface="Futura"/>
                <a:ea typeface="Calibri" panose="020F0502020204030204" pitchFamily="34" charset="0"/>
                <a:cs typeface="Arial" panose="020B0604020202020204" pitchFamily="34" charset="0"/>
              </a:rPr>
              <a:t>П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обачити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основні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визначні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пам'ятки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можна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і за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вікенд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.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Навіть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з часом на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прогулянки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,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фотосесії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і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кухоль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чеського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пива.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500" b="1" dirty="0">
                <a:solidFill>
                  <a:srgbClr val="212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ea typeface="Calibri" panose="020F0502020204030204" pitchFamily="34" charset="0"/>
                <a:cs typeface="Arial" panose="020B0604020202020204" pitchFamily="34" charset="0"/>
              </a:rPr>
              <a:t>Desire:</a:t>
            </a:r>
            <a:r>
              <a:rPr lang="en-US" sz="1500" dirty="0">
                <a:solidFill>
                  <a:srgbClr val="212529"/>
                </a:solidFill>
                <a:effectLst/>
                <a:latin typeface="Futura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1500" dirty="0">
                <a:solidFill>
                  <a:srgbClr val="212529"/>
                </a:solidFill>
                <a:effectLst/>
                <a:latin typeface="Futura"/>
                <a:ea typeface="Calibri" panose="020F0502020204030204" pitchFamily="34" charset="0"/>
                <a:cs typeface="Arial" panose="020B0604020202020204" pitchFamily="34" charset="0"/>
              </a:rPr>
              <a:t>К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Calibri" panose="020F0502020204030204" pitchFamily="34" charset="0"/>
                <a:cs typeface="Times New Roman" panose="02020603050405020304" pitchFamily="18" charset="0"/>
              </a:rPr>
              <a:t>омфортний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Calibri" panose="020F0502020204030204" pitchFamily="34" charset="0"/>
                <a:cs typeface="Times New Roman" panose="02020603050405020304" pitchFamily="18" charset="0"/>
              </a:rPr>
              <a:t> автобус для туру з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Calibri" panose="020F0502020204030204" pitchFamily="34" charset="0"/>
                <a:cs typeface="Times New Roman" panose="02020603050405020304" pitchFamily="18" charset="0"/>
              </a:rPr>
              <a:t>відкидними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Calibri" panose="020F0502020204030204" pitchFamily="34" charset="0"/>
                <a:cs typeface="Times New Roman" panose="02020603050405020304" pitchFamily="18" charset="0"/>
              </a:rPr>
              <a:t>кріслами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Calibri" panose="020F0502020204030204" pitchFamily="34" charset="0"/>
                <a:cs typeface="Times New Roman" panose="02020603050405020304" pitchFamily="18" charset="0"/>
              </a:rPr>
              <a:t> і туалетом;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Calibri" panose="020F0502020204030204" pitchFamily="34" charset="0"/>
                <a:cs typeface="Times New Roman" panose="02020603050405020304" pitchFamily="18" charset="0"/>
              </a:rPr>
              <a:t>ціна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Calibri" panose="020F0502020204030204" pitchFamily="34" charset="0"/>
                <a:cs typeface="Times New Roman" panose="02020603050405020304" pitchFamily="18" charset="0"/>
              </a:rPr>
              <a:t> туру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Calibri" panose="020F0502020204030204" pitchFamily="34" charset="0"/>
                <a:cs typeface="Times New Roman" panose="02020603050405020304" pitchFamily="18" charset="0"/>
              </a:rPr>
              <a:t>всього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Calibri" panose="020F0502020204030204" pitchFamily="34" charset="0"/>
                <a:cs typeface="Times New Roman" panose="02020603050405020304" pitchFamily="18" charset="0"/>
              </a:rPr>
              <a:t> 150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Calibri" panose="020F0502020204030204" pitchFamily="34" charset="0"/>
                <a:cs typeface="Times New Roman" panose="02020603050405020304" pitchFamily="18" charset="0"/>
              </a:rPr>
              <a:t>доларів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Calibri" panose="020F0502020204030204" pitchFamily="34" charset="0"/>
                <a:cs typeface="Times New Roman" panose="02020603050405020304" pitchFamily="18" charset="0"/>
              </a:rPr>
              <a:t>страхування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Calibri" panose="020F0502020204030204" pitchFamily="34" charset="0"/>
                <a:cs typeface="Times New Roman" panose="02020603050405020304" pitchFamily="18" charset="0"/>
              </a:rPr>
              <a:t>поїздки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Calibri" panose="020F0502020204030204" pitchFamily="34" charset="0"/>
                <a:cs typeface="Times New Roman" panose="02020603050405020304" pitchFamily="18" charset="0"/>
              </a:rPr>
              <a:t> т.д.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ru-RU" sz="1500" i="1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Фотографії</a:t>
            </a:r>
            <a:r>
              <a:rPr lang="ru-RU" sz="1500" i="1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i="1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задоволених</a:t>
            </a:r>
            <a:r>
              <a:rPr lang="ru-RU" sz="1500" i="1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i="1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мандрівників</a:t>
            </a:r>
            <a:r>
              <a:rPr lang="ru-RU" sz="1500" i="1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, того </a:t>
            </a:r>
            <a:r>
              <a:rPr lang="ru-RU" sz="1500" i="1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кухлю</a:t>
            </a:r>
            <a:r>
              <a:rPr lang="ru-RU" sz="1500" i="1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i="1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чеського</a:t>
            </a:r>
            <a:r>
              <a:rPr lang="ru-RU" sz="1500" i="1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пива, </a:t>
            </a:r>
            <a:r>
              <a:rPr lang="ru-RU" sz="1500" i="1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німецьких</a:t>
            </a:r>
            <a:r>
              <a:rPr lang="ru-RU" sz="1500" i="1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i="1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ковбасок</a:t>
            </a:r>
            <a:r>
              <a:rPr lang="ru-RU" sz="1500" i="1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. Разом з </a:t>
            </a:r>
            <a:r>
              <a:rPr lang="ru-RU" sz="1500" i="1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фотографіями</a:t>
            </a:r>
            <a:r>
              <a:rPr lang="ru-RU" sz="1500" i="1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- </a:t>
            </a:r>
            <a:r>
              <a:rPr lang="ru-RU" sz="1500" i="1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відгуки</a:t>
            </a:r>
            <a:r>
              <a:rPr lang="ru-RU" sz="1500" i="1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i="1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бувалих</a:t>
            </a:r>
            <a:r>
              <a:rPr lang="ru-RU" sz="1500" i="1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i="1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клієнтів</a:t>
            </a:r>
            <a:r>
              <a:rPr lang="ru-RU" sz="1500" i="1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і т.д.</a:t>
            </a:r>
            <a:endParaRPr lang="ru-RU" sz="12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/>
            <a:r>
              <a:rPr lang="ru-RU" sz="1500" i="1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"</a:t>
            </a:r>
            <a:r>
              <a:rPr lang="ru-RU" sz="1500" i="1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Знижка</a:t>
            </a:r>
            <a:r>
              <a:rPr lang="ru-RU" sz="1500" i="1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5% до 20-го липня".</a:t>
            </a:r>
            <a:endParaRPr lang="ru-RU" sz="12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ea typeface="Calibri" panose="020F0502020204030204" pitchFamily="34" charset="0"/>
                <a:cs typeface="Arial" panose="020B0604020202020204" pitchFamily="34" charset="0"/>
              </a:rPr>
              <a:t>Action:</a:t>
            </a:r>
            <a:r>
              <a:rPr lang="uk-UA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"Запишись прямо зараз, і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побачиш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Європу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вже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на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цих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вихідних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!", </a:t>
            </a:r>
            <a:r>
              <a:rPr lang="ru-RU" sz="1500" dirty="0" err="1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або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"</a:t>
            </a:r>
            <a:r>
              <a:rPr lang="ru-RU" sz="1500" dirty="0" err="1">
                <a:solidFill>
                  <a:srgbClr val="212529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entury Gothic" panose="020B0502020202020204" pitchFamily="34" charset="0"/>
              </a:rPr>
              <a:t>Залишай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dirty="0">
                <a:solidFill>
                  <a:srgbClr val="212529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entury Gothic" panose="020B0502020202020204" pitchFamily="34" charset="0"/>
              </a:rPr>
              <a:t>заявку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dirty="0">
                <a:solidFill>
                  <a:srgbClr val="212529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entury Gothic" panose="020B0502020202020204" pitchFamily="34" charset="0"/>
              </a:rPr>
              <a:t>на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dirty="0" err="1">
                <a:solidFill>
                  <a:srgbClr val="212529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entury Gothic" panose="020B0502020202020204" pitchFamily="34" charset="0"/>
              </a:rPr>
              <a:t>сайті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dirty="0" err="1">
                <a:solidFill>
                  <a:srgbClr val="212529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entury Gothic" panose="020B0502020202020204" pitchFamily="34" charset="0"/>
              </a:rPr>
              <a:t>або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dirty="0" err="1">
                <a:solidFill>
                  <a:srgbClr val="212529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entury Gothic" panose="020B0502020202020204" pitchFamily="34" charset="0"/>
              </a:rPr>
              <a:t>зателефонуйте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dirty="0">
                <a:solidFill>
                  <a:srgbClr val="212529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entury Gothic" panose="020B0502020202020204" pitchFamily="34" charset="0"/>
              </a:rPr>
              <a:t>нам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dirty="0">
                <a:solidFill>
                  <a:srgbClr val="212529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entury Gothic" panose="020B0502020202020204" pitchFamily="34" charset="0"/>
              </a:rPr>
              <a:t>по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 </a:t>
            </a:r>
            <a:r>
              <a:rPr lang="ru-RU" sz="1500" dirty="0">
                <a:solidFill>
                  <a:srgbClr val="212529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entury Gothic" panose="020B0502020202020204" pitchFamily="34" charset="0"/>
              </a:rPr>
              <a:t>телефону</a:t>
            </a:r>
            <a:r>
              <a:rPr lang="ru-RU" sz="1500" dirty="0">
                <a:solidFill>
                  <a:srgbClr val="212529"/>
                </a:solidFill>
                <a:effectLst/>
                <a:latin typeface="Futura"/>
                <a:ea typeface="Times New Roman" panose="02020603050405020304" pitchFamily="18" charset="0"/>
              </a:rPr>
              <a:t>".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052" name="Picture 4" descr="Instagram Accounts That Inspire A Visit Europe - #travelcolorfully">
            <a:extLst>
              <a:ext uri="{FF2B5EF4-FFF2-40B4-BE49-F238E27FC236}">
                <a16:creationId xmlns:a16="http://schemas.microsoft.com/office/drawing/2014/main" id="{FAE70573-0CFB-4993-9750-ADE416ED0BEE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r="4421"/>
          <a:stretch>
            <a:fillRect/>
          </a:stretch>
        </p:blipFill>
        <p:spPr bwMode="auto">
          <a:xfrm>
            <a:off x="0" y="0"/>
            <a:ext cx="4232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969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421969" y="1267412"/>
            <a:ext cx="6650991" cy="4658216"/>
          </a:xfrm>
        </p:spPr>
        <p:txBody>
          <a:bodyPr rtlCol="0">
            <a:normAutofit/>
          </a:bodyPr>
          <a:lstStyle/>
          <a:p>
            <a:pPr marL="269875" indent="-269875" rtl="0"/>
            <a:r>
              <a:rPr lang="uk-UA" dirty="0"/>
              <a:t>Суть сторітелінгу</a:t>
            </a:r>
          </a:p>
          <a:p>
            <a:pPr marL="269875" indent="-269875" rtl="0"/>
            <a:r>
              <a:rPr lang="uk-UA" dirty="0"/>
              <a:t>Правила та техніки сторітелінгу</a:t>
            </a:r>
          </a:p>
          <a:p>
            <a:pPr marL="269875" indent="-269875" rtl="0"/>
            <a:r>
              <a:rPr lang="uk-UA" dirty="0"/>
              <a:t>Використання хештегів в публікаціях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dirty="0"/>
              <a:t>Сторітелінг – реальні історії</a:t>
            </a:r>
          </a:p>
        </p:txBody>
      </p:sp>
      <p:grpSp>
        <p:nvGrpSpPr>
          <p:cNvPr id="8" name="Группа 89" descr="Контрольный список со значком карандаша"/>
          <p:cNvGrpSpPr>
            <a:grpSpLocks noChangeAspect="1"/>
          </p:cNvGrpSpPr>
          <p:nvPr/>
        </p:nvGrpSpPr>
        <p:grpSpPr bwMode="auto">
          <a:xfrm>
            <a:off x="891100" y="2462936"/>
            <a:ext cx="589100" cy="589100"/>
            <a:chOff x="6539" y="440"/>
            <a:chExt cx="426" cy="426"/>
          </a:xfrm>
          <a:solidFill>
            <a:schemeClr val="accent1"/>
          </a:solidFill>
        </p:grpSpPr>
        <p:sp>
          <p:nvSpPr>
            <p:cNvPr id="9" name="Полилиния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0" name="Полилиния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1" name="Полилиния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2" name="Полилиния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3" name="Полилиния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4" name="Полилиния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5" name="Полилиния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6" name="Полилиния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7" name="Полилиния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8" name="Группа 89" descr="Контрольный список со значком карандаша"/>
          <p:cNvGrpSpPr>
            <a:grpSpLocks noChangeAspect="1"/>
          </p:cNvGrpSpPr>
          <p:nvPr/>
        </p:nvGrpSpPr>
        <p:grpSpPr bwMode="auto">
          <a:xfrm>
            <a:off x="8737775" y="3443111"/>
            <a:ext cx="3138136" cy="3138136"/>
            <a:chOff x="6539" y="440"/>
            <a:chExt cx="426" cy="426"/>
          </a:xfrm>
          <a:solidFill>
            <a:schemeClr val="bg1">
              <a:alpha val="50000"/>
            </a:schemeClr>
          </a:solidFill>
        </p:grpSpPr>
        <p:sp>
          <p:nvSpPr>
            <p:cNvPr id="19" name="Полилиния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0" name="Полилиния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1" name="Полилиния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2" name="Полилиния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3" name="Полилиния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4" name="Полилиния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5" name="Полилиния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6" name="Полилиния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7" name="Полилиния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125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два человека, совместно работающих за компьютером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3200" dirty="0"/>
              <a:t>Сторітелінг 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/>
          </a:bodyPr>
          <a:lstStyle/>
          <a:p>
            <a:pPr marL="457200" indent="-457200" rtl="0">
              <a:buFont typeface="+mj-lt"/>
              <a:buAutoNum type="arabicPeriod"/>
            </a:pPr>
            <a:r>
              <a:rPr lang="uk-UA" sz="24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Це майстерність розповіді</a:t>
            </a:r>
          </a:p>
          <a:p>
            <a:pPr marL="457200" indent="-457200" rtl="0">
              <a:buFont typeface="+mj-lt"/>
              <a:buAutoNum type="arabicPeriod"/>
            </a:pPr>
            <a:r>
              <a:rPr lang="uk-UA" sz="24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На чолі історій лежать емоції</a:t>
            </a:r>
          </a:p>
          <a:p>
            <a:pPr marL="457200" indent="-457200" rtl="0">
              <a:buFont typeface="+mj-lt"/>
              <a:buAutoNum type="arabicPeriod"/>
            </a:pPr>
            <a:r>
              <a:rPr lang="uk-UA" sz="24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Кращі лідери, бізнесмени, режисери, письменники та представники засобів масової інформації, які заслужили повагу і довіру людей, – це ті, хто зумів розповісти історії з життя або придумані для свого особистого бренду, для своєї професії, для їхнього продукту</a:t>
            </a:r>
          </a:p>
          <a:p>
            <a:pPr marL="457200" indent="-457200" rtl="0">
              <a:buFont typeface="+mj-lt"/>
              <a:buAutoNum type="arabicPeriod"/>
            </a:pPr>
            <a:r>
              <a:rPr lang="uk-U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«Щоб покупець купував у вас, він повинен знати, любити вас і довіряти вам»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rtl="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9628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ПИТАННЯ до теми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265333" y="548640"/>
            <a:ext cx="5286586" cy="5826033"/>
          </a:xfrm>
        </p:spPr>
        <p:txBody>
          <a:bodyPr rtlCol="0">
            <a:noAutofit/>
          </a:bodyPr>
          <a:lstStyle/>
          <a:p>
            <a:pPr rtl="0"/>
            <a:r>
              <a:rPr lang="uk-UA" sz="1800" b="1" dirty="0">
                <a:solidFill>
                  <a:schemeClr val="accent1"/>
                </a:solidFill>
              </a:rPr>
              <a:t>Копірайтинг та його види</a:t>
            </a:r>
          </a:p>
          <a:p>
            <a:pPr marL="744538" indent="-304800" rtl="0"/>
            <a:r>
              <a:rPr lang="uk-UA" sz="1400" dirty="0"/>
              <a:t>Сутність копірайтингу</a:t>
            </a:r>
          </a:p>
          <a:p>
            <a:pPr marL="744538" indent="-304800" rtl="0"/>
            <a:r>
              <a:rPr lang="uk-UA" sz="1400" dirty="0"/>
              <a:t>Основні види копірайтингу</a:t>
            </a:r>
          </a:p>
          <a:p>
            <a:pPr marL="744538" indent="-304800" rtl="0"/>
            <a:r>
              <a:rPr lang="uk-UA" sz="1400" dirty="0"/>
              <a:t>Особливості копірайтингу</a:t>
            </a:r>
          </a:p>
          <a:p>
            <a:pPr marL="744538" indent="-304800" rtl="0"/>
            <a:r>
              <a:rPr lang="uk-UA" sz="1400" dirty="0"/>
              <a:t>Рерайтинг, постинг, неймінг</a:t>
            </a:r>
          </a:p>
          <a:p>
            <a:pPr rtl="0"/>
            <a:r>
              <a:rPr lang="uk-UA" sz="1800" b="1" dirty="0">
                <a:solidFill>
                  <a:schemeClr val="accent1"/>
                </a:solidFill>
              </a:rPr>
              <a:t>Правила написання постів</a:t>
            </a:r>
          </a:p>
          <a:p>
            <a:pPr marL="744538" indent="-304800" rtl="0"/>
            <a:r>
              <a:rPr lang="uk-UA" sz="1400" dirty="0"/>
              <a:t>Особливості написання постів</a:t>
            </a:r>
          </a:p>
          <a:p>
            <a:pPr marL="744538" indent="-304800" rtl="0"/>
            <a:r>
              <a:rPr lang="uk-UA" sz="1400" dirty="0"/>
              <a:t>Основні цілі, для яких створюються пости</a:t>
            </a:r>
          </a:p>
          <a:p>
            <a:pPr marL="744538" indent="-304800"/>
            <a:r>
              <a:rPr lang="uk-UA" sz="1400" dirty="0"/>
              <a:t>Структура ефективного поста</a:t>
            </a:r>
          </a:p>
          <a:p>
            <a:pPr rtl="0"/>
            <a:r>
              <a:rPr lang="uk-UA" sz="1800" b="1" dirty="0">
                <a:solidFill>
                  <a:schemeClr val="accent1"/>
                </a:solidFill>
              </a:rPr>
              <a:t>Форматування та оформлення публікацій</a:t>
            </a:r>
          </a:p>
          <a:p>
            <a:pPr marL="744538" indent="-304800" rtl="0">
              <a:tabLst>
                <a:tab pos="627063" algn="l"/>
              </a:tabLst>
            </a:pPr>
            <a:r>
              <a:rPr lang="uk-UA" sz="1400" dirty="0"/>
              <a:t>Формули продажного копірайтингу</a:t>
            </a:r>
          </a:p>
          <a:p>
            <a:pPr marL="744538" indent="-304800" rtl="0">
              <a:tabLst>
                <a:tab pos="627063" algn="l"/>
              </a:tabLst>
            </a:pPr>
            <a:r>
              <a:rPr lang="uk-UA" sz="1400" dirty="0"/>
              <a:t>Загальні недоліки рекламних текстів</a:t>
            </a:r>
          </a:p>
          <a:p>
            <a:pPr marL="744538" indent="-304800" rtl="0">
              <a:tabLst>
                <a:tab pos="627063" algn="l"/>
              </a:tabLst>
            </a:pPr>
            <a:r>
              <a:rPr lang="uk-UA" sz="1400" dirty="0"/>
              <a:t>Стилі написання продажних текстів</a:t>
            </a:r>
          </a:p>
          <a:p>
            <a:pPr rtl="0"/>
            <a:r>
              <a:rPr lang="uk-UA" sz="1800" b="1" dirty="0">
                <a:solidFill>
                  <a:schemeClr val="accent1"/>
                </a:solidFill>
              </a:rPr>
              <a:t>Сторітелінг – реальні історії</a:t>
            </a:r>
          </a:p>
          <a:p>
            <a:pPr marL="744538" indent="-304800" rtl="0"/>
            <a:r>
              <a:rPr lang="uk-UA" sz="1400" dirty="0"/>
              <a:t>Суть сторітелінгу</a:t>
            </a:r>
          </a:p>
          <a:p>
            <a:pPr marL="744538" indent="-304800" rtl="0"/>
            <a:r>
              <a:rPr lang="uk-UA" sz="1400" dirty="0"/>
              <a:t>Правила та техніки сторітелінгу</a:t>
            </a:r>
          </a:p>
          <a:p>
            <a:pPr marL="744538" indent="-304800" rtl="0"/>
            <a:r>
              <a:rPr lang="uk-UA" sz="1400" dirty="0"/>
              <a:t>Використання хештегів в публікаціях</a:t>
            </a:r>
          </a:p>
        </p:txBody>
      </p:sp>
      <p:grpSp>
        <p:nvGrpSpPr>
          <p:cNvPr id="6" name="Группа 89" descr="значок флажка с карандашом"/>
          <p:cNvGrpSpPr>
            <a:grpSpLocks noChangeAspect="1"/>
          </p:cNvGrpSpPr>
          <p:nvPr/>
        </p:nvGrpSpPr>
        <p:grpSpPr bwMode="auto">
          <a:xfrm>
            <a:off x="5560544" y="5152726"/>
            <a:ext cx="589100" cy="589100"/>
            <a:chOff x="6539" y="440"/>
            <a:chExt cx="426" cy="426"/>
          </a:xfrm>
          <a:solidFill>
            <a:schemeClr val="accent1"/>
          </a:solidFill>
        </p:grpSpPr>
        <p:sp>
          <p:nvSpPr>
            <p:cNvPr id="7" name="Полилиния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8" name="Полилиния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9" name="Полилиния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0" name="Полилиния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1" name="Полилиния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2" name="Полилиния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3" name="Полилиния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4" name="Полилиния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5" name="Полилиния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6" name="Группа 40" descr="бинокль "/>
          <p:cNvGrpSpPr>
            <a:grpSpLocks noChangeAspect="1"/>
          </p:cNvGrpSpPr>
          <p:nvPr/>
        </p:nvGrpSpPr>
        <p:grpSpPr bwMode="auto">
          <a:xfrm>
            <a:off x="5548664" y="703566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17" name="Полилиния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8" name="Полилиния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9" name="Полилиния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0" name="Полилиния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1" name="Полилиния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2" name="Полилиния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3" name="Полилиния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4" name="Полилиния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5" name="Полилиния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26" name="Полилиния 5" descr="значок со стрелками"/>
          <p:cNvSpPr>
            <a:spLocks noChangeAspect="1" noEditPoints="1"/>
          </p:cNvSpPr>
          <p:nvPr/>
        </p:nvSpPr>
        <p:spPr bwMode="auto">
          <a:xfrm>
            <a:off x="5532462" y="2193913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>
              <a:latin typeface="Calibri" panose="020F0502020204030204" pitchFamily="34" charset="0"/>
            </a:endParaRPr>
          </a:p>
        </p:txBody>
      </p:sp>
      <p:grpSp>
        <p:nvGrpSpPr>
          <p:cNvPr id="27" name="Группа 60" descr="значок графика восходящей тенденции"/>
          <p:cNvGrpSpPr>
            <a:grpSpLocks noChangeAspect="1"/>
          </p:cNvGrpSpPr>
          <p:nvPr/>
        </p:nvGrpSpPr>
        <p:grpSpPr bwMode="auto">
          <a:xfrm>
            <a:off x="5532462" y="3689053"/>
            <a:ext cx="594983" cy="581018"/>
            <a:chOff x="6726" y="600"/>
            <a:chExt cx="426" cy="416"/>
          </a:xfrm>
          <a:solidFill>
            <a:schemeClr val="accent1"/>
          </a:solidFill>
        </p:grpSpPr>
        <p:sp>
          <p:nvSpPr>
            <p:cNvPr id="28" name="Полилиния 61"/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9" name="Полилиния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0" name="Полилиния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1" name="Полилиния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2" name="Полилиния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3" name="Полилиния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4" name="Полилиния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5" name="Полилиния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6" name="Полилиния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7" name="Полилиния 70"/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8" name="Полилиния 71"/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9" name="Полилиния 72"/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630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Правила сторітелінгу</a:t>
            </a:r>
          </a:p>
        </p:txBody>
      </p:sp>
      <p:graphicFrame>
        <p:nvGraphicFramePr>
          <p:cNvPr id="3" name="Схема 2" descr="Графический элемент SmartArt"/>
          <p:cNvGraphicFramePr/>
          <p:nvPr>
            <p:extLst>
              <p:ext uri="{D42A27DB-BD31-4B8C-83A1-F6EECF244321}">
                <p14:modId xmlns:p14="http://schemas.microsoft.com/office/powerpoint/2010/main" val="838481174"/>
              </p:ext>
            </p:extLst>
          </p:nvPr>
        </p:nvGraphicFramePr>
        <p:xfrm>
          <a:off x="4465169" y="348342"/>
          <a:ext cx="7433320" cy="6052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3952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433859" y="856804"/>
            <a:ext cx="5217433" cy="927026"/>
          </a:xfrm>
        </p:spPr>
        <p:txBody>
          <a:bodyPr rtlCol="0">
            <a:normAutofit/>
          </a:bodyPr>
          <a:lstStyle/>
          <a:p>
            <a:pPr rtl="0"/>
            <a:r>
              <a:rPr lang="uk-UA" dirty="0"/>
              <a:t>Використання хештегів в публікаціях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613ECA1A-6CA4-48C4-8B28-46B725B28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433" r="21904"/>
          <a:stretch/>
        </p:blipFill>
        <p:spPr>
          <a:xfrm>
            <a:off x="5231567" y="0"/>
            <a:ext cx="6960433" cy="6858000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CB21D7-18D3-452F-BA55-4362CF0FE214}"/>
              </a:ext>
            </a:extLst>
          </p:cNvPr>
          <p:cNvSpPr txBox="1"/>
          <p:nvPr/>
        </p:nvSpPr>
        <p:spPr>
          <a:xfrm>
            <a:off x="433858" y="2199722"/>
            <a:ext cx="4512895" cy="378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Вони допомагають вашій цільовій аудиторії знайти вас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Вони підвищують охоплення публікації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Вони допомагають тримати руку на пульсі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Хештеги можуть передати ваш гарний настрій іншому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Вони допомагають класифікувати ваш контент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840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ешение в данном случае – помимо советов продажа витаминов для глаз">
            <a:extLst>
              <a:ext uri="{FF2B5EF4-FFF2-40B4-BE49-F238E27FC236}">
                <a16:creationId xmlns:a16="http://schemas.microsoft.com/office/drawing/2014/main" id="{A193AB88-6DCB-4D88-9F06-44D0EF0FDD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20" y="863576"/>
            <a:ext cx="10521696" cy="56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110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893715" y="708498"/>
            <a:ext cx="7574507" cy="3330055"/>
          </a:xfrm>
        </p:spPr>
        <p:txBody>
          <a:bodyPr rtlCol="0" anchor="ctr">
            <a:normAutofit/>
          </a:bodyPr>
          <a:lstStyle/>
          <a:p>
            <a:pPr rtl="0"/>
            <a:r>
              <a:rPr lang="ru-RU" sz="6000" dirty="0">
                <a:solidFill>
                  <a:srgbClr val="FFFFFF"/>
                </a:solidFill>
              </a:rPr>
              <a:t>ДЯКУЮ ЗА УВАГУ!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594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744538" indent="-304800" rtl="0"/>
            <a:r>
              <a:rPr lang="uk-UA" sz="2000" dirty="0"/>
              <a:t>Сутність копірайтингу</a:t>
            </a:r>
          </a:p>
          <a:p>
            <a:pPr marL="744538" indent="-304800" rtl="0"/>
            <a:r>
              <a:rPr lang="uk-UA" sz="2000" dirty="0"/>
              <a:t>Основні види копірайтингу</a:t>
            </a:r>
          </a:p>
          <a:p>
            <a:pPr marL="744538" indent="-304800" rtl="0"/>
            <a:r>
              <a:rPr lang="uk-UA" sz="2000" dirty="0"/>
              <a:t>Особливості копірайтингу</a:t>
            </a:r>
          </a:p>
          <a:p>
            <a:pPr marL="744538" indent="-304800" rtl="0"/>
            <a:r>
              <a:rPr lang="uk-UA" sz="2000" dirty="0"/>
              <a:t>Рерайтинг, постинг, неймінг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dirty="0"/>
              <a:t>Копірайтинг та його види</a:t>
            </a:r>
          </a:p>
        </p:txBody>
      </p:sp>
      <p:grpSp>
        <p:nvGrpSpPr>
          <p:cNvPr id="16" name="Группа 40" descr="значок бинокля"/>
          <p:cNvGrpSpPr>
            <a:grpSpLocks noChangeAspect="1"/>
          </p:cNvGrpSpPr>
          <p:nvPr/>
        </p:nvGrpSpPr>
        <p:grpSpPr bwMode="auto">
          <a:xfrm>
            <a:off x="8636173" y="3443111"/>
            <a:ext cx="3301707" cy="3054269"/>
            <a:chOff x="3438" y="454"/>
            <a:chExt cx="427" cy="395"/>
          </a:xfrm>
          <a:solidFill>
            <a:schemeClr val="bg1">
              <a:alpha val="50000"/>
            </a:schemeClr>
          </a:solidFill>
        </p:grpSpPr>
        <p:sp>
          <p:nvSpPr>
            <p:cNvPr id="17" name="Полилиния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8" name="Полилиния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9" name="Полилиния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0" name="Полилиния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1" name="Полилиния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2" name="Полилиния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3" name="Полилиния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4" name="Полилиния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5" name="Полилиния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8" name="Группа 40" descr="значок бинокля"/>
          <p:cNvGrpSpPr>
            <a:grpSpLocks noChangeAspect="1"/>
          </p:cNvGrpSpPr>
          <p:nvPr/>
        </p:nvGrpSpPr>
        <p:grpSpPr bwMode="auto">
          <a:xfrm>
            <a:off x="868680" y="2433209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29" name="Полилиния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0" name="Полилиния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1" name="Полилиния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2" name="Полилиния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3" name="Полилиния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4" name="Полилиния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5" name="Полилиния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6" name="Полилиния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7" name="Полилиния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16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женщина смотрит на планшет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3200" dirty="0"/>
              <a:t>КОПІРАЙТИНГ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900928" y="2053883"/>
            <a:ext cx="6650991" cy="3784162"/>
          </a:xfrm>
        </p:spPr>
        <p:txBody>
          <a:bodyPr rtlCol="0">
            <a:normAutofit/>
          </a:bodyPr>
          <a:lstStyle/>
          <a:p>
            <a:pPr algn="just" rtl="0"/>
            <a:r>
              <a:rPr lang="uk-UA" sz="2200" noProof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“Copy” – текстовий матеріал, “write” – писати. </a:t>
            </a:r>
            <a:r>
              <a:rPr lang="uk-UA" sz="2200" noProof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Інструмент для написання текстів рекламного та презентаційного характеру. Його інструменти допомагають продати товар або послугу, представити у найкращому світлі. </a:t>
            </a:r>
          </a:p>
          <a:p>
            <a:pPr algn="just" rtl="0"/>
            <a:r>
              <a:rPr lang="uk-UA" sz="2200" noProof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Це наука на перетині маркетингу, психології та письменницької майстерності. </a:t>
            </a:r>
          </a:p>
          <a:p>
            <a:pPr algn="just" rtl="0"/>
            <a:r>
              <a:rPr lang="uk-UA" sz="2200" noProof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Це система, яка поєднує аналіз, повне розуміння вашої цільової аудиторії, а також написання вже самого тексту. </a:t>
            </a:r>
          </a:p>
        </p:txBody>
      </p:sp>
    </p:spTree>
    <p:extLst>
      <p:ext uri="{BB962C8B-B14F-4D97-AF65-F5344CB8AC3E}">
        <p14:creationId xmlns:p14="http://schemas.microsoft.com/office/powerpoint/2010/main" val="19522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uk-UA" sz="3200" dirty="0"/>
              <a:t>Особливості копірайтингу</a:t>
            </a:r>
          </a:p>
        </p:txBody>
      </p:sp>
      <p:pic>
        <p:nvPicPr>
          <p:cNvPr id="18" name="Рисунок 17" descr="мужчина и женщина, сидящие за офисным столом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aphicFrame>
        <p:nvGraphicFramePr>
          <p:cNvPr id="15" name="Объект 100" descr="Графический элемент SmartArt">
            <a:extLst>
              <a:ext uri="{FF2B5EF4-FFF2-40B4-BE49-F238E27FC236}">
                <a16:creationId xmlns:a16="http://schemas.microsoft.com/office/drawing/2014/main" id="{B5D5564A-0C86-4C0D-8913-1C2ECCFAA6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696644"/>
              </p:ext>
            </p:extLst>
          </p:nvPr>
        </p:nvGraphicFramePr>
        <p:xfrm>
          <a:off x="4900927" y="2223548"/>
          <a:ext cx="6574973" cy="3924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41421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1A78D68B-2327-49AD-9EAA-70099DA9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200" dirty="0">
                <a:solidFill>
                  <a:schemeClr val="accent1"/>
                </a:solidFill>
              </a:rPr>
              <a:t>Види копірайтингу</a:t>
            </a:r>
            <a:endParaRPr lang="ru-RU" sz="3200" dirty="0">
              <a:solidFill>
                <a:schemeClr val="accent1"/>
              </a:solidFill>
            </a:endParaRPr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7F789E6B-F8CD-48FD-9187-079AAACC01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7814632"/>
              </p:ext>
            </p:extLst>
          </p:nvPr>
        </p:nvGraphicFramePr>
        <p:xfrm>
          <a:off x="581024" y="2341563"/>
          <a:ext cx="11292107" cy="4073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860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744538" indent="-304800" rtl="0"/>
            <a:r>
              <a:rPr lang="uk-UA" sz="2800" dirty="0"/>
              <a:t>Рерайтинг, постинг, неймінг</a:t>
            </a:r>
          </a:p>
        </p:txBody>
      </p:sp>
      <p:sp>
        <p:nvSpPr>
          <p:cNvPr id="308" name="Надпись 307">
            <a:extLst>
              <a:ext uri="{FF2B5EF4-FFF2-40B4-BE49-F238E27FC236}">
                <a16:creationId xmlns:a16="http://schemas.microsoft.com/office/drawing/2014/main" id="{FD26F5A3-B8AD-4B44-B8A2-1E95D76B39DD}"/>
              </a:ext>
            </a:extLst>
          </p:cNvPr>
          <p:cNvSpPr txBox="1"/>
          <p:nvPr/>
        </p:nvSpPr>
        <p:spPr>
          <a:xfrm>
            <a:off x="2176779" y="2101993"/>
            <a:ext cx="309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u-RU" sz="2000" b="1" dirty="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РОБОТА З ТЕКСТОМ</a:t>
            </a:r>
          </a:p>
        </p:txBody>
      </p:sp>
      <p:grpSp>
        <p:nvGrpSpPr>
          <p:cNvPr id="333" name="Группа 138" descr="значок рукопожатия"/>
          <p:cNvGrpSpPr>
            <a:grpSpLocks noChangeAspect="1"/>
          </p:cNvGrpSpPr>
          <p:nvPr/>
        </p:nvGrpSpPr>
        <p:grpSpPr bwMode="auto">
          <a:xfrm>
            <a:off x="1550915" y="2026099"/>
            <a:ext cx="848522" cy="551898"/>
            <a:chOff x="3600" y="3229"/>
            <a:chExt cx="472" cy="307"/>
          </a:xfrm>
          <a:solidFill>
            <a:schemeClr val="accent3"/>
          </a:solidFill>
        </p:grpSpPr>
        <p:sp>
          <p:nvSpPr>
            <p:cNvPr id="334" name="Полилиния 139"/>
            <p:cNvSpPr>
              <a:spLocks noEditPoints="1"/>
            </p:cNvSpPr>
            <p:nvPr/>
          </p:nvSpPr>
          <p:spPr bwMode="auto">
            <a:xfrm>
              <a:off x="3600" y="3229"/>
              <a:ext cx="472" cy="307"/>
            </a:xfrm>
            <a:custGeom>
              <a:avLst/>
              <a:gdLst>
                <a:gd name="T0" fmla="*/ 239 w 309"/>
                <a:gd name="T1" fmla="*/ 157 h 206"/>
                <a:gd name="T2" fmla="*/ 236 w 309"/>
                <a:gd name="T3" fmla="*/ 129 h 206"/>
                <a:gd name="T4" fmla="*/ 281 w 309"/>
                <a:gd name="T5" fmla="*/ 105 h 206"/>
                <a:gd name="T6" fmla="*/ 240 w 309"/>
                <a:gd name="T7" fmla="*/ 5 h 206"/>
                <a:gd name="T8" fmla="*/ 207 w 309"/>
                <a:gd name="T9" fmla="*/ 38 h 206"/>
                <a:gd name="T10" fmla="*/ 195 w 309"/>
                <a:gd name="T11" fmla="*/ 44 h 206"/>
                <a:gd name="T12" fmla="*/ 130 w 309"/>
                <a:gd name="T13" fmla="*/ 35 h 206"/>
                <a:gd name="T14" fmla="*/ 94 w 309"/>
                <a:gd name="T15" fmla="*/ 43 h 206"/>
                <a:gd name="T16" fmla="*/ 76 w 309"/>
                <a:gd name="T17" fmla="*/ 2 h 206"/>
                <a:gd name="T18" fmla="*/ 2 w 309"/>
                <a:gd name="T19" fmla="*/ 76 h 206"/>
                <a:gd name="T20" fmla="*/ 41 w 309"/>
                <a:gd name="T21" fmla="*/ 96 h 206"/>
                <a:gd name="T22" fmla="*/ 50 w 309"/>
                <a:gd name="T23" fmla="*/ 142 h 206"/>
                <a:gd name="T24" fmla="*/ 83 w 309"/>
                <a:gd name="T25" fmla="*/ 170 h 206"/>
                <a:gd name="T26" fmla="*/ 113 w 309"/>
                <a:gd name="T27" fmla="*/ 195 h 206"/>
                <a:gd name="T28" fmla="*/ 142 w 309"/>
                <a:gd name="T29" fmla="*/ 189 h 206"/>
                <a:gd name="T30" fmla="*/ 153 w 309"/>
                <a:gd name="T31" fmla="*/ 200 h 206"/>
                <a:gd name="T32" fmla="*/ 201 w 309"/>
                <a:gd name="T33" fmla="*/ 190 h 206"/>
                <a:gd name="T34" fmla="*/ 237 w 309"/>
                <a:gd name="T35" fmla="*/ 16 h 206"/>
                <a:gd name="T36" fmla="*/ 218 w 309"/>
                <a:gd name="T37" fmla="*/ 34 h 206"/>
                <a:gd name="T38" fmla="*/ 189 w 309"/>
                <a:gd name="T39" fmla="*/ 52 h 206"/>
                <a:gd name="T40" fmla="*/ 259 w 309"/>
                <a:gd name="T41" fmla="*/ 90 h 206"/>
                <a:gd name="T42" fmla="*/ 177 w 309"/>
                <a:gd name="T43" fmla="*/ 70 h 206"/>
                <a:gd name="T44" fmla="*/ 138 w 309"/>
                <a:gd name="T45" fmla="*/ 71 h 206"/>
                <a:gd name="T46" fmla="*/ 32 w 309"/>
                <a:gd name="T47" fmla="*/ 91 h 206"/>
                <a:gd name="T48" fmla="*/ 91 w 309"/>
                <a:gd name="T49" fmla="*/ 31 h 206"/>
                <a:gd name="T50" fmla="*/ 57 w 309"/>
                <a:gd name="T51" fmla="*/ 124 h 206"/>
                <a:gd name="T52" fmla="*/ 86 w 309"/>
                <a:gd name="T53" fmla="*/ 118 h 206"/>
                <a:gd name="T54" fmla="*/ 73 w 309"/>
                <a:gd name="T55" fmla="*/ 158 h 206"/>
                <a:gd name="T56" fmla="*/ 104 w 309"/>
                <a:gd name="T57" fmla="*/ 126 h 206"/>
                <a:gd name="T58" fmla="*/ 73 w 309"/>
                <a:gd name="T59" fmla="*/ 158 h 206"/>
                <a:gd name="T60" fmla="*/ 110 w 309"/>
                <a:gd name="T61" fmla="*/ 148 h 206"/>
                <a:gd name="T62" fmla="*/ 107 w 309"/>
                <a:gd name="T63" fmla="*/ 174 h 206"/>
                <a:gd name="T64" fmla="*/ 119 w 309"/>
                <a:gd name="T65" fmla="*/ 176 h 206"/>
                <a:gd name="T66" fmla="*/ 140 w 309"/>
                <a:gd name="T67" fmla="*/ 177 h 206"/>
                <a:gd name="T68" fmla="*/ 184 w 309"/>
                <a:gd name="T69" fmla="*/ 184 h 206"/>
                <a:gd name="T70" fmla="*/ 163 w 309"/>
                <a:gd name="T71" fmla="*/ 162 h 206"/>
                <a:gd name="T72" fmla="*/ 156 w 309"/>
                <a:gd name="T73" fmla="*/ 169 h 206"/>
                <a:gd name="T74" fmla="*/ 160 w 309"/>
                <a:gd name="T75" fmla="*/ 193 h 206"/>
                <a:gd name="T76" fmla="*/ 133 w 309"/>
                <a:gd name="T77" fmla="*/ 155 h 206"/>
                <a:gd name="T78" fmla="*/ 112 w 309"/>
                <a:gd name="T79" fmla="*/ 119 h 206"/>
                <a:gd name="T80" fmla="*/ 68 w 309"/>
                <a:gd name="T81" fmla="*/ 98 h 206"/>
                <a:gd name="T82" fmla="*/ 48 w 309"/>
                <a:gd name="T83" fmla="*/ 89 h 206"/>
                <a:gd name="T84" fmla="*/ 121 w 309"/>
                <a:gd name="T85" fmla="*/ 50 h 206"/>
                <a:gd name="T86" fmla="*/ 133 w 309"/>
                <a:gd name="T87" fmla="*/ 53 h 206"/>
                <a:gd name="T88" fmla="*/ 152 w 309"/>
                <a:gd name="T89" fmla="*/ 85 h 206"/>
                <a:gd name="T90" fmla="*/ 153 w 309"/>
                <a:gd name="T91" fmla="*/ 85 h 206"/>
                <a:gd name="T92" fmla="*/ 154 w 309"/>
                <a:gd name="T93" fmla="*/ 84 h 206"/>
                <a:gd name="T94" fmla="*/ 233 w 309"/>
                <a:gd name="T95" fmla="*/ 140 h 206"/>
                <a:gd name="T96" fmla="*/ 206 w 309"/>
                <a:gd name="T97" fmla="*/ 135 h 206"/>
                <a:gd name="T98" fmla="*/ 191 w 309"/>
                <a:gd name="T99" fmla="*/ 120 h 206"/>
                <a:gd name="T100" fmla="*/ 215 w 309"/>
                <a:gd name="T101" fmla="*/ 158 h 206"/>
                <a:gd name="T102" fmla="*/ 176 w 309"/>
                <a:gd name="T103" fmla="*/ 140 h 206"/>
                <a:gd name="T104" fmla="*/ 169 w 309"/>
                <a:gd name="T105" fmla="*/ 147 h 206"/>
                <a:gd name="T106" fmla="*/ 195 w 309"/>
                <a:gd name="T107" fmla="*/ 17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9" h="206">
                  <a:moveTo>
                    <a:pt x="221" y="175"/>
                  </a:moveTo>
                  <a:cubicBezTo>
                    <a:pt x="225" y="171"/>
                    <a:pt x="227" y="166"/>
                    <a:pt x="227" y="162"/>
                  </a:cubicBezTo>
                  <a:cubicBezTo>
                    <a:pt x="231" y="162"/>
                    <a:pt x="236" y="160"/>
                    <a:pt x="239" y="157"/>
                  </a:cubicBezTo>
                  <a:cubicBezTo>
                    <a:pt x="245" y="150"/>
                    <a:pt x="246" y="141"/>
                    <a:pt x="241" y="134"/>
                  </a:cubicBezTo>
                  <a:cubicBezTo>
                    <a:pt x="241" y="134"/>
                    <a:pt x="241" y="133"/>
                    <a:pt x="240" y="133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66" y="97"/>
                    <a:pt x="266" y="97"/>
                    <a:pt x="266" y="97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6" y="106"/>
                    <a:pt x="279" y="106"/>
                    <a:pt x="281" y="105"/>
                  </a:cubicBezTo>
                  <a:cubicBezTo>
                    <a:pt x="307" y="79"/>
                    <a:pt x="307" y="79"/>
                    <a:pt x="307" y="79"/>
                  </a:cubicBezTo>
                  <a:cubicBezTo>
                    <a:pt x="309" y="77"/>
                    <a:pt x="309" y="73"/>
                    <a:pt x="307" y="71"/>
                  </a:cubicBezTo>
                  <a:cubicBezTo>
                    <a:pt x="240" y="5"/>
                    <a:pt x="240" y="5"/>
                    <a:pt x="240" y="5"/>
                  </a:cubicBezTo>
                  <a:cubicBezTo>
                    <a:pt x="238" y="3"/>
                    <a:pt x="235" y="3"/>
                    <a:pt x="233" y="5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5" y="33"/>
                    <a:pt x="205" y="36"/>
                    <a:pt x="207" y="38"/>
                  </a:cubicBezTo>
                  <a:cubicBezTo>
                    <a:pt x="216" y="46"/>
                    <a:pt x="216" y="46"/>
                    <a:pt x="216" y="46"/>
                  </a:cubicBezTo>
                  <a:cubicBezTo>
                    <a:pt x="213" y="48"/>
                    <a:pt x="210" y="49"/>
                    <a:pt x="206" y="49"/>
                  </a:cubicBezTo>
                  <a:cubicBezTo>
                    <a:pt x="202" y="49"/>
                    <a:pt x="198" y="46"/>
                    <a:pt x="195" y="44"/>
                  </a:cubicBezTo>
                  <a:cubicBezTo>
                    <a:pt x="189" y="40"/>
                    <a:pt x="183" y="36"/>
                    <a:pt x="176" y="36"/>
                  </a:cubicBezTo>
                  <a:cubicBezTo>
                    <a:pt x="169" y="36"/>
                    <a:pt x="160" y="37"/>
                    <a:pt x="151" y="41"/>
                  </a:cubicBezTo>
                  <a:cubicBezTo>
                    <a:pt x="148" y="39"/>
                    <a:pt x="140" y="33"/>
                    <a:pt x="130" y="35"/>
                  </a:cubicBezTo>
                  <a:cubicBezTo>
                    <a:pt x="124" y="36"/>
                    <a:pt x="120" y="39"/>
                    <a:pt x="116" y="41"/>
                  </a:cubicBezTo>
                  <a:cubicBezTo>
                    <a:pt x="111" y="44"/>
                    <a:pt x="108" y="46"/>
                    <a:pt x="104" y="46"/>
                  </a:cubicBezTo>
                  <a:cubicBezTo>
                    <a:pt x="100" y="45"/>
                    <a:pt x="97" y="44"/>
                    <a:pt x="94" y="4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4" y="33"/>
                    <a:pt x="104" y="30"/>
                    <a:pt x="102" y="28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0"/>
                    <a:pt x="71" y="0"/>
                    <a:pt x="69" y="2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0" y="70"/>
                    <a:pt x="0" y="74"/>
                    <a:pt x="2" y="76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30" y="103"/>
                    <a:pt x="33" y="103"/>
                    <a:pt x="35" y="101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50" y="116"/>
                    <a:pt x="50" y="116"/>
                    <a:pt x="50" y="116"/>
                  </a:cubicBezTo>
                  <a:cubicBezTo>
                    <a:pt x="43" y="123"/>
                    <a:pt x="43" y="135"/>
                    <a:pt x="50" y="142"/>
                  </a:cubicBezTo>
                  <a:cubicBezTo>
                    <a:pt x="53" y="145"/>
                    <a:pt x="57" y="147"/>
                    <a:pt x="61" y="148"/>
                  </a:cubicBezTo>
                  <a:cubicBezTo>
                    <a:pt x="60" y="154"/>
                    <a:pt x="61" y="160"/>
                    <a:pt x="66" y="165"/>
                  </a:cubicBezTo>
                  <a:cubicBezTo>
                    <a:pt x="71" y="170"/>
                    <a:pt x="77" y="171"/>
                    <a:pt x="83" y="170"/>
                  </a:cubicBezTo>
                  <a:cubicBezTo>
                    <a:pt x="84" y="174"/>
                    <a:pt x="85" y="178"/>
                    <a:pt x="89" y="181"/>
                  </a:cubicBezTo>
                  <a:cubicBezTo>
                    <a:pt x="94" y="186"/>
                    <a:pt x="101" y="188"/>
                    <a:pt x="107" y="186"/>
                  </a:cubicBezTo>
                  <a:cubicBezTo>
                    <a:pt x="108" y="189"/>
                    <a:pt x="110" y="193"/>
                    <a:pt x="113" y="195"/>
                  </a:cubicBezTo>
                  <a:cubicBezTo>
                    <a:pt x="120" y="202"/>
                    <a:pt x="130" y="202"/>
                    <a:pt x="137" y="194"/>
                  </a:cubicBezTo>
                  <a:cubicBezTo>
                    <a:pt x="137" y="194"/>
                    <a:pt x="137" y="194"/>
                    <a:pt x="137" y="194"/>
                  </a:cubicBezTo>
                  <a:cubicBezTo>
                    <a:pt x="142" y="189"/>
                    <a:pt x="142" y="189"/>
                    <a:pt x="142" y="189"/>
                  </a:cubicBezTo>
                  <a:cubicBezTo>
                    <a:pt x="152" y="199"/>
                    <a:pt x="152" y="199"/>
                    <a:pt x="152" y="199"/>
                  </a:cubicBezTo>
                  <a:cubicBezTo>
                    <a:pt x="153" y="200"/>
                    <a:pt x="153" y="200"/>
                    <a:pt x="153" y="200"/>
                  </a:cubicBezTo>
                  <a:cubicBezTo>
                    <a:pt x="153" y="200"/>
                    <a:pt x="153" y="200"/>
                    <a:pt x="153" y="200"/>
                  </a:cubicBezTo>
                  <a:cubicBezTo>
                    <a:pt x="160" y="206"/>
                    <a:pt x="168" y="205"/>
                    <a:pt x="175" y="199"/>
                  </a:cubicBezTo>
                  <a:cubicBezTo>
                    <a:pt x="177" y="197"/>
                    <a:pt x="178" y="195"/>
                    <a:pt x="179" y="192"/>
                  </a:cubicBezTo>
                  <a:cubicBezTo>
                    <a:pt x="186" y="197"/>
                    <a:pt x="195" y="196"/>
                    <a:pt x="201" y="190"/>
                  </a:cubicBezTo>
                  <a:cubicBezTo>
                    <a:pt x="204" y="187"/>
                    <a:pt x="205" y="183"/>
                    <a:pt x="206" y="180"/>
                  </a:cubicBezTo>
                  <a:cubicBezTo>
                    <a:pt x="211" y="180"/>
                    <a:pt x="217" y="179"/>
                    <a:pt x="221" y="175"/>
                  </a:cubicBezTo>
                  <a:close/>
                  <a:moveTo>
                    <a:pt x="237" y="16"/>
                  </a:moveTo>
                  <a:cubicBezTo>
                    <a:pt x="296" y="75"/>
                    <a:pt x="296" y="75"/>
                    <a:pt x="296" y="75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18" y="34"/>
                    <a:pt x="218" y="34"/>
                    <a:pt x="218" y="34"/>
                  </a:cubicBezTo>
                  <a:lnTo>
                    <a:pt x="237" y="16"/>
                  </a:lnTo>
                  <a:close/>
                  <a:moveTo>
                    <a:pt x="176" y="46"/>
                  </a:moveTo>
                  <a:cubicBezTo>
                    <a:pt x="180" y="46"/>
                    <a:pt x="184" y="49"/>
                    <a:pt x="189" y="52"/>
                  </a:cubicBezTo>
                  <a:cubicBezTo>
                    <a:pt x="194" y="55"/>
                    <a:pt x="199" y="59"/>
                    <a:pt x="205" y="59"/>
                  </a:cubicBezTo>
                  <a:cubicBezTo>
                    <a:pt x="213" y="60"/>
                    <a:pt x="220" y="56"/>
                    <a:pt x="223" y="53"/>
                  </a:cubicBezTo>
                  <a:cubicBezTo>
                    <a:pt x="259" y="90"/>
                    <a:pt x="259" y="90"/>
                    <a:pt x="259" y="90"/>
                  </a:cubicBezTo>
                  <a:cubicBezTo>
                    <a:pt x="229" y="122"/>
                    <a:pt x="229" y="122"/>
                    <a:pt x="229" y="122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69"/>
                    <a:pt x="175" y="68"/>
                    <a:pt x="174" y="68"/>
                  </a:cubicBezTo>
                  <a:cubicBezTo>
                    <a:pt x="173" y="68"/>
                    <a:pt x="160" y="68"/>
                    <a:pt x="149" y="76"/>
                  </a:cubicBezTo>
                  <a:cubicBezTo>
                    <a:pt x="144" y="77"/>
                    <a:pt x="140" y="74"/>
                    <a:pt x="138" y="71"/>
                  </a:cubicBezTo>
                  <a:cubicBezTo>
                    <a:pt x="136" y="69"/>
                    <a:pt x="135" y="65"/>
                    <a:pt x="140" y="60"/>
                  </a:cubicBezTo>
                  <a:cubicBezTo>
                    <a:pt x="151" y="48"/>
                    <a:pt x="166" y="46"/>
                    <a:pt x="176" y="46"/>
                  </a:cubicBezTo>
                  <a:close/>
                  <a:moveTo>
                    <a:pt x="32" y="91"/>
                  </a:moveTo>
                  <a:cubicBezTo>
                    <a:pt x="13" y="72"/>
                    <a:pt x="13" y="72"/>
                    <a:pt x="13" y="72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91" y="31"/>
                    <a:pt x="91" y="31"/>
                    <a:pt x="91" y="31"/>
                  </a:cubicBezTo>
                  <a:lnTo>
                    <a:pt x="32" y="91"/>
                  </a:lnTo>
                  <a:close/>
                  <a:moveTo>
                    <a:pt x="57" y="135"/>
                  </a:moveTo>
                  <a:cubicBezTo>
                    <a:pt x="54" y="132"/>
                    <a:pt x="54" y="127"/>
                    <a:pt x="57" y="124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8" y="104"/>
                    <a:pt x="82" y="104"/>
                    <a:pt x="85" y="107"/>
                  </a:cubicBezTo>
                  <a:cubicBezTo>
                    <a:pt x="88" y="110"/>
                    <a:pt x="89" y="115"/>
                    <a:pt x="86" y="118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6" y="139"/>
                    <a:pt x="60" y="139"/>
                    <a:pt x="57" y="135"/>
                  </a:cubicBezTo>
                  <a:close/>
                  <a:moveTo>
                    <a:pt x="73" y="158"/>
                  </a:moveTo>
                  <a:cubicBezTo>
                    <a:pt x="70" y="155"/>
                    <a:pt x="70" y="149"/>
                    <a:pt x="73" y="146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7" y="123"/>
                    <a:pt x="101" y="123"/>
                    <a:pt x="104" y="126"/>
                  </a:cubicBezTo>
                  <a:cubicBezTo>
                    <a:pt x="107" y="129"/>
                    <a:pt x="108" y="134"/>
                    <a:pt x="106" y="137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82" y="161"/>
                    <a:pt x="76" y="161"/>
                    <a:pt x="73" y="158"/>
                  </a:cubicBezTo>
                  <a:close/>
                  <a:moveTo>
                    <a:pt x="96" y="174"/>
                  </a:moveTo>
                  <a:cubicBezTo>
                    <a:pt x="92" y="170"/>
                    <a:pt x="92" y="165"/>
                    <a:pt x="95" y="162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3" y="145"/>
                    <a:pt x="118" y="146"/>
                    <a:pt x="121" y="149"/>
                  </a:cubicBezTo>
                  <a:cubicBezTo>
                    <a:pt x="124" y="152"/>
                    <a:pt x="124" y="156"/>
                    <a:pt x="122" y="159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4" y="177"/>
                    <a:pt x="99" y="177"/>
                    <a:pt x="96" y="174"/>
                  </a:cubicBezTo>
                  <a:close/>
                  <a:moveTo>
                    <a:pt x="120" y="188"/>
                  </a:moveTo>
                  <a:cubicBezTo>
                    <a:pt x="116" y="185"/>
                    <a:pt x="116" y="180"/>
                    <a:pt x="119" y="176"/>
                  </a:cubicBezTo>
                  <a:cubicBezTo>
                    <a:pt x="129" y="167"/>
                    <a:pt x="129" y="167"/>
                    <a:pt x="129" y="167"/>
                  </a:cubicBezTo>
                  <a:cubicBezTo>
                    <a:pt x="133" y="164"/>
                    <a:pt x="137" y="165"/>
                    <a:pt x="140" y="168"/>
                  </a:cubicBezTo>
                  <a:cubicBezTo>
                    <a:pt x="143" y="171"/>
                    <a:pt x="142" y="175"/>
                    <a:pt x="140" y="17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28" y="190"/>
                    <a:pt x="123" y="192"/>
                    <a:pt x="120" y="188"/>
                  </a:cubicBezTo>
                  <a:close/>
                  <a:moveTo>
                    <a:pt x="184" y="184"/>
                  </a:moveTo>
                  <a:cubicBezTo>
                    <a:pt x="171" y="170"/>
                    <a:pt x="171" y="170"/>
                    <a:pt x="171" y="170"/>
                  </a:cubicBezTo>
                  <a:cubicBezTo>
                    <a:pt x="170" y="170"/>
                    <a:pt x="170" y="170"/>
                    <a:pt x="170" y="170"/>
                  </a:cubicBezTo>
                  <a:cubicBezTo>
                    <a:pt x="163" y="162"/>
                    <a:pt x="163" y="162"/>
                    <a:pt x="163" y="162"/>
                  </a:cubicBezTo>
                  <a:cubicBezTo>
                    <a:pt x="163" y="162"/>
                    <a:pt x="163" y="162"/>
                    <a:pt x="163" y="162"/>
                  </a:cubicBezTo>
                  <a:cubicBezTo>
                    <a:pt x="161" y="160"/>
                    <a:pt x="158" y="160"/>
                    <a:pt x="156" y="162"/>
                  </a:cubicBezTo>
                  <a:cubicBezTo>
                    <a:pt x="154" y="164"/>
                    <a:pt x="154" y="167"/>
                    <a:pt x="156" y="169"/>
                  </a:cubicBezTo>
                  <a:cubicBezTo>
                    <a:pt x="168" y="182"/>
                    <a:pt x="168" y="182"/>
                    <a:pt x="168" y="182"/>
                  </a:cubicBezTo>
                  <a:cubicBezTo>
                    <a:pt x="170" y="185"/>
                    <a:pt x="170" y="189"/>
                    <a:pt x="167" y="192"/>
                  </a:cubicBezTo>
                  <a:cubicBezTo>
                    <a:pt x="165" y="194"/>
                    <a:pt x="163" y="195"/>
                    <a:pt x="160" y="193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4" y="175"/>
                    <a:pt x="153" y="167"/>
                    <a:pt x="147" y="161"/>
                  </a:cubicBezTo>
                  <a:cubicBezTo>
                    <a:pt x="143" y="157"/>
                    <a:pt x="138" y="155"/>
                    <a:pt x="133" y="155"/>
                  </a:cubicBezTo>
                  <a:cubicBezTo>
                    <a:pt x="134" y="150"/>
                    <a:pt x="132" y="145"/>
                    <a:pt x="128" y="141"/>
                  </a:cubicBezTo>
                  <a:cubicBezTo>
                    <a:pt x="125" y="138"/>
                    <a:pt x="121" y="137"/>
                    <a:pt x="117" y="136"/>
                  </a:cubicBezTo>
                  <a:cubicBezTo>
                    <a:pt x="118" y="130"/>
                    <a:pt x="116" y="124"/>
                    <a:pt x="112" y="119"/>
                  </a:cubicBezTo>
                  <a:cubicBezTo>
                    <a:pt x="108" y="116"/>
                    <a:pt x="103" y="114"/>
                    <a:pt x="98" y="114"/>
                  </a:cubicBezTo>
                  <a:cubicBezTo>
                    <a:pt x="98" y="109"/>
                    <a:pt x="96" y="104"/>
                    <a:pt x="92" y="100"/>
                  </a:cubicBezTo>
                  <a:cubicBezTo>
                    <a:pt x="86" y="93"/>
                    <a:pt x="75" y="93"/>
                    <a:pt x="68" y="98"/>
                  </a:cubicBezTo>
                  <a:cubicBezTo>
                    <a:pt x="68" y="98"/>
                    <a:pt x="68" y="99"/>
                    <a:pt x="68" y="99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90" y="52"/>
                    <a:pt x="96" y="55"/>
                    <a:pt x="103" y="56"/>
                  </a:cubicBezTo>
                  <a:cubicBezTo>
                    <a:pt x="110" y="57"/>
                    <a:pt x="116" y="53"/>
                    <a:pt x="121" y="50"/>
                  </a:cubicBezTo>
                  <a:cubicBezTo>
                    <a:pt x="125" y="48"/>
                    <a:pt x="128" y="46"/>
                    <a:pt x="131" y="45"/>
                  </a:cubicBezTo>
                  <a:cubicBezTo>
                    <a:pt x="135" y="44"/>
                    <a:pt x="138" y="45"/>
                    <a:pt x="140" y="46"/>
                  </a:cubicBezTo>
                  <a:cubicBezTo>
                    <a:pt x="138" y="48"/>
                    <a:pt x="135" y="50"/>
                    <a:pt x="133" y="53"/>
                  </a:cubicBezTo>
                  <a:cubicBezTo>
                    <a:pt x="124" y="61"/>
                    <a:pt x="125" y="71"/>
                    <a:pt x="129" y="77"/>
                  </a:cubicBezTo>
                  <a:cubicBezTo>
                    <a:pt x="130" y="78"/>
                    <a:pt x="131" y="79"/>
                    <a:pt x="132" y="80"/>
                  </a:cubicBezTo>
                  <a:cubicBezTo>
                    <a:pt x="137" y="85"/>
                    <a:pt x="145" y="87"/>
                    <a:pt x="152" y="85"/>
                  </a:cubicBezTo>
                  <a:cubicBezTo>
                    <a:pt x="152" y="85"/>
                    <a:pt x="152" y="85"/>
                    <a:pt x="152" y="85"/>
                  </a:cubicBezTo>
                  <a:cubicBezTo>
                    <a:pt x="152" y="85"/>
                    <a:pt x="152" y="85"/>
                    <a:pt x="153" y="85"/>
                  </a:cubicBezTo>
                  <a:cubicBezTo>
                    <a:pt x="153" y="85"/>
                    <a:pt x="153" y="85"/>
                    <a:pt x="153" y="85"/>
                  </a:cubicBezTo>
                  <a:cubicBezTo>
                    <a:pt x="153" y="85"/>
                    <a:pt x="153" y="85"/>
                    <a:pt x="153" y="85"/>
                  </a:cubicBezTo>
                  <a:cubicBezTo>
                    <a:pt x="153" y="84"/>
                    <a:pt x="153" y="84"/>
                    <a:pt x="154" y="84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60" y="79"/>
                    <a:pt x="168" y="78"/>
                    <a:pt x="171" y="78"/>
                  </a:cubicBezTo>
                  <a:cubicBezTo>
                    <a:pt x="217" y="124"/>
                    <a:pt x="217" y="124"/>
                    <a:pt x="217" y="124"/>
                  </a:cubicBezTo>
                  <a:cubicBezTo>
                    <a:pt x="233" y="140"/>
                    <a:pt x="233" y="140"/>
                    <a:pt x="233" y="140"/>
                  </a:cubicBezTo>
                  <a:cubicBezTo>
                    <a:pt x="235" y="143"/>
                    <a:pt x="235" y="147"/>
                    <a:pt x="232" y="150"/>
                  </a:cubicBezTo>
                  <a:cubicBezTo>
                    <a:pt x="229" y="152"/>
                    <a:pt x="225" y="153"/>
                    <a:pt x="223" y="151"/>
                  </a:cubicBezTo>
                  <a:cubicBezTo>
                    <a:pt x="206" y="135"/>
                    <a:pt x="206" y="135"/>
                    <a:pt x="206" y="135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191" y="120"/>
                    <a:pt x="191" y="120"/>
                    <a:pt x="191" y="120"/>
                  </a:cubicBezTo>
                  <a:cubicBezTo>
                    <a:pt x="191" y="120"/>
                    <a:pt x="191" y="120"/>
                    <a:pt x="191" y="120"/>
                  </a:cubicBezTo>
                  <a:cubicBezTo>
                    <a:pt x="189" y="118"/>
                    <a:pt x="186" y="118"/>
                    <a:pt x="184" y="120"/>
                  </a:cubicBezTo>
                  <a:cubicBezTo>
                    <a:pt x="182" y="122"/>
                    <a:pt x="182" y="125"/>
                    <a:pt x="184" y="127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7" y="161"/>
                    <a:pt x="217" y="165"/>
                    <a:pt x="214" y="167"/>
                  </a:cubicBezTo>
                  <a:cubicBezTo>
                    <a:pt x="212" y="170"/>
                    <a:pt x="208" y="170"/>
                    <a:pt x="205" y="168"/>
                  </a:cubicBezTo>
                  <a:cubicBezTo>
                    <a:pt x="176" y="140"/>
                    <a:pt x="176" y="140"/>
                    <a:pt x="176" y="140"/>
                  </a:cubicBezTo>
                  <a:cubicBezTo>
                    <a:pt x="174" y="138"/>
                    <a:pt x="171" y="138"/>
                    <a:pt x="169" y="140"/>
                  </a:cubicBezTo>
                  <a:cubicBezTo>
                    <a:pt x="167" y="142"/>
                    <a:pt x="167" y="146"/>
                    <a:pt x="169" y="147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81" y="159"/>
                    <a:pt x="181" y="159"/>
                    <a:pt x="181" y="159"/>
                  </a:cubicBezTo>
                  <a:cubicBezTo>
                    <a:pt x="181" y="159"/>
                    <a:pt x="181" y="159"/>
                    <a:pt x="181" y="159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197" y="176"/>
                    <a:pt x="196" y="180"/>
                    <a:pt x="194" y="183"/>
                  </a:cubicBezTo>
                  <a:cubicBezTo>
                    <a:pt x="191" y="185"/>
                    <a:pt x="187" y="186"/>
                    <a:pt x="18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35" name="Полилиния 140"/>
            <p:cNvSpPr>
              <a:spLocks/>
            </p:cNvSpPr>
            <p:nvPr/>
          </p:nvSpPr>
          <p:spPr bwMode="auto">
            <a:xfrm>
              <a:off x="3699" y="3268"/>
              <a:ext cx="20" cy="17"/>
            </a:xfrm>
            <a:custGeom>
              <a:avLst/>
              <a:gdLst>
                <a:gd name="T0" fmla="*/ 3 w 13"/>
                <a:gd name="T1" fmla="*/ 10 h 12"/>
                <a:gd name="T2" fmla="*/ 11 w 13"/>
                <a:gd name="T3" fmla="*/ 10 h 12"/>
                <a:gd name="T4" fmla="*/ 11 w 13"/>
                <a:gd name="T5" fmla="*/ 2 h 12"/>
                <a:gd name="T6" fmla="*/ 3 w 13"/>
                <a:gd name="T7" fmla="*/ 2 h 12"/>
                <a:gd name="T8" fmla="*/ 3 w 13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3" y="10"/>
                  </a:moveTo>
                  <a:cubicBezTo>
                    <a:pt x="5" y="12"/>
                    <a:pt x="8" y="12"/>
                    <a:pt x="11" y="10"/>
                  </a:cubicBezTo>
                  <a:cubicBezTo>
                    <a:pt x="13" y="8"/>
                    <a:pt x="13" y="4"/>
                    <a:pt x="11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0" y="4"/>
                    <a:pt x="0" y="8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36" name="Полилиния 141"/>
            <p:cNvSpPr>
              <a:spLocks/>
            </p:cNvSpPr>
            <p:nvPr/>
          </p:nvSpPr>
          <p:spPr bwMode="auto">
            <a:xfrm>
              <a:off x="3952" y="3269"/>
              <a:ext cx="18" cy="19"/>
            </a:xfrm>
            <a:custGeom>
              <a:avLst/>
              <a:gdLst>
                <a:gd name="T0" fmla="*/ 10 w 12"/>
                <a:gd name="T1" fmla="*/ 3 h 13"/>
                <a:gd name="T2" fmla="*/ 2 w 12"/>
                <a:gd name="T3" fmla="*/ 3 h 13"/>
                <a:gd name="T4" fmla="*/ 2 w 12"/>
                <a:gd name="T5" fmla="*/ 10 h 13"/>
                <a:gd name="T6" fmla="*/ 10 w 12"/>
                <a:gd name="T7" fmla="*/ 10 h 13"/>
                <a:gd name="T8" fmla="*/ 10 w 12"/>
                <a:gd name="T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0" y="3"/>
                  </a:move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8"/>
                    <a:pt x="2" y="10"/>
                  </a:cubicBezTo>
                  <a:cubicBezTo>
                    <a:pt x="4" y="13"/>
                    <a:pt x="8" y="13"/>
                    <a:pt x="10" y="10"/>
                  </a:cubicBezTo>
                  <a:cubicBezTo>
                    <a:pt x="12" y="8"/>
                    <a:pt x="12" y="5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graphicFrame>
        <p:nvGraphicFramePr>
          <p:cNvPr id="52" name="Схема 51" descr="Графический элемент SmartArt"/>
          <p:cNvGraphicFramePr/>
          <p:nvPr>
            <p:extLst>
              <p:ext uri="{D42A27DB-BD31-4B8C-83A1-F6EECF244321}">
                <p14:modId xmlns:p14="http://schemas.microsoft.com/office/powerpoint/2010/main" val="38527469"/>
              </p:ext>
            </p:extLst>
          </p:nvPr>
        </p:nvGraphicFramePr>
        <p:xfrm>
          <a:off x="937127" y="2819377"/>
          <a:ext cx="10307149" cy="3693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268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744538" indent="-304800" rtl="0"/>
            <a:r>
              <a:rPr lang="uk-UA" sz="2000" dirty="0"/>
              <a:t>Особливості написання постів</a:t>
            </a:r>
          </a:p>
          <a:p>
            <a:pPr marL="744538" indent="-304800" rtl="0"/>
            <a:r>
              <a:rPr lang="uk-UA" sz="2000" dirty="0"/>
              <a:t>Основні цілі, для яких створюються пости</a:t>
            </a:r>
          </a:p>
          <a:p>
            <a:pPr marL="744538" indent="-304800"/>
            <a:r>
              <a:rPr lang="uk-UA" sz="2000" dirty="0"/>
              <a:t>Структура ефективного поста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dirty="0"/>
              <a:t>Правила написання постів</a:t>
            </a:r>
          </a:p>
        </p:txBody>
      </p:sp>
      <p:sp>
        <p:nvSpPr>
          <p:cNvPr id="6" name="Полилиния 5" descr="значок со стрелками"/>
          <p:cNvSpPr>
            <a:spLocks noChangeAspect="1" noEditPoints="1"/>
          </p:cNvSpPr>
          <p:nvPr/>
        </p:nvSpPr>
        <p:spPr bwMode="auto">
          <a:xfrm>
            <a:off x="767857" y="2442269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7" name="Полилиния 6" descr="значок со стрелками"/>
          <p:cNvSpPr>
            <a:spLocks noChangeAspect="1" noEditPoints="1"/>
          </p:cNvSpPr>
          <p:nvPr/>
        </p:nvSpPr>
        <p:spPr bwMode="auto">
          <a:xfrm>
            <a:off x="8763738" y="3350032"/>
            <a:ext cx="3070403" cy="3324293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889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 descr="Графический элемент SmartArt"/>
          <p:cNvGraphicFramePr/>
          <p:nvPr>
            <p:extLst>
              <p:ext uri="{D42A27DB-BD31-4B8C-83A1-F6EECF244321}">
                <p14:modId xmlns:p14="http://schemas.microsoft.com/office/powerpoint/2010/main" val="1338660382"/>
              </p:ext>
            </p:extLst>
          </p:nvPr>
        </p:nvGraphicFramePr>
        <p:xfrm>
          <a:off x="1062034" y="1717990"/>
          <a:ext cx="11345866" cy="4637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/>
              <a:t>ПРАВИЛА НАПИСАННЯ ТЕКСТІВ</a:t>
            </a:r>
          </a:p>
        </p:txBody>
      </p:sp>
    </p:spTree>
    <p:extLst>
      <p:ext uri="{BB962C8B-B14F-4D97-AF65-F5344CB8AC3E}">
        <p14:creationId xmlns:p14="http://schemas.microsoft.com/office/powerpoint/2010/main" val="327425394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583_TF89238778.potx" id="{C187AC66-F437-4538-94B9-8169668C3D41}" vid="{A49C7373-09C4-48B0-99B2-BBF0E106A21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43F881-A283-4804-BC69-C2CA14CA78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A6C788-C4FC-4FDC-8A35-3D0FEBD2EC4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F46A686-309E-4CB8-8B43-0618CA3DC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Обзорная презентация по продукту</Template>
  <TotalTime>337</TotalTime>
  <Words>1131</Words>
  <Application>Microsoft Office PowerPoint</Application>
  <PresentationFormat>Широкоэкранный</PresentationFormat>
  <Paragraphs>181</Paragraphs>
  <Slides>23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Futura</vt:lpstr>
      <vt:lpstr>Times New Roman</vt:lpstr>
      <vt:lpstr>Wingdings</vt:lpstr>
      <vt:lpstr>Wingdings 2</vt:lpstr>
      <vt:lpstr>DividendVTI</vt:lpstr>
      <vt:lpstr>КОПІРАЙТИНГ</vt:lpstr>
      <vt:lpstr>ПИТАННЯ до теми</vt:lpstr>
      <vt:lpstr>Копірайтинг та його види</vt:lpstr>
      <vt:lpstr>КОПІРАЙТИНГ</vt:lpstr>
      <vt:lpstr>Особливості копірайтингу</vt:lpstr>
      <vt:lpstr>Види копірайтингу</vt:lpstr>
      <vt:lpstr>Рерайтинг, постинг, неймінг</vt:lpstr>
      <vt:lpstr>Правила написання постів</vt:lpstr>
      <vt:lpstr>ПРАВИЛА НАПИСАННЯ ТЕКСТІВ</vt:lpstr>
      <vt:lpstr>Не позбавляйте текст душі</vt:lpstr>
      <vt:lpstr>ЦІЛІ, ДЛЯ ЯКИХ СТВОРЮЮТЬСЯ ПОСТИ</vt:lpstr>
      <vt:lpstr>ПРИВАБЛИВА КАРТИНКА – 50% УСПІХУ</vt:lpstr>
      <vt:lpstr>ЕФЕКТНИЙ ЗАГОЛОВОК</vt:lpstr>
      <vt:lpstr>ФОРМАТУВАННЯ ТА ОФОРМЛЕННЯ ПУБЛІКАЦІЙ</vt:lpstr>
      <vt:lpstr>ФОРМУЛИ ПРОДАЖНОГО КОПІРАЙТИНГУ</vt:lpstr>
      <vt:lpstr>ФОРМУЛИ ПРОДАЖНОГО КОПІРАЙТИНГУ</vt:lpstr>
      <vt:lpstr>Текст за формулою aida</vt:lpstr>
      <vt:lpstr>Сторітелінг – реальні історії</vt:lpstr>
      <vt:lpstr>Сторітелінг </vt:lpstr>
      <vt:lpstr>Правила сторітелінгу</vt:lpstr>
      <vt:lpstr>Використання хештегів в публікаціях</vt:lpstr>
      <vt:lpstr>Презентация PowerPoint</vt:lpstr>
      <vt:lpstr>ДЯКУЮ ЗА УВАГУ!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Сводка по продукту</dc:title>
  <dc:creator>Пользователь</dc:creator>
  <cp:lastModifiedBy>Пользователь</cp:lastModifiedBy>
  <cp:revision>60</cp:revision>
  <dcterms:created xsi:type="dcterms:W3CDTF">2021-11-15T08:05:18Z</dcterms:created>
  <dcterms:modified xsi:type="dcterms:W3CDTF">2022-04-09T09:45:14Z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